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4400" b="0" strike="noStrike" spc="-1">
                <a:latin typeface="Arial"/>
              </a:rPr>
              <a:t>A dia áthelyezéséhez kattintson ide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hu-HU" sz="2000" b="0" strike="noStrike" spc="-1">
                <a:latin typeface="Arial"/>
              </a:rPr>
              <a:t>A jegyzetformátum szerkesztéséhez kattintson ide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hu-HU" sz="1400" b="0" strike="noStrike" spc="-1">
                <a:latin typeface="Times New Roman"/>
              </a:rPr>
              <a:t>&lt;élőfej&gt;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hu-HU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hu-HU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DBE8F8F8-7975-4E8A-BAB1-B8D01556FB9C}" type="slidenum">
              <a:rPr lang="hu-HU" sz="1400" b="0" strike="noStrike" spc="-1">
                <a:latin typeface="Times New Roman"/>
              </a:rPr>
              <a:t>‹#›</a:t>
            </a:fld>
            <a:endParaRPr lang="hu-H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182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6181F28-FE53-4381-9240-20C91E97E16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BB10DCC-DA78-48DC-A763-D2CD91345BF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FF0CB5E-6C18-4CE4-9711-4E55E7488AC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80DA1EF-F08B-443F-9671-25B20ADB8FF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DE2DE91-2D0E-4D05-8706-05868ABD5D1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6F97C32-4897-4E75-8511-1393E985DCBE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C4CA8EF-E5B3-4B2A-BD19-229CB84979F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C60D866-BBAB-4708-B1A0-D11637026A9B}" type="slidenum">
              <a:rPr lang="hu-HU" sz="1200" b="0" strike="noStrike" spc="-1">
                <a:latin typeface="Times New Roman"/>
              </a:rPr>
              <a:t>9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4"/>
          <p:cNvPicPr/>
          <p:nvPr/>
        </p:nvPicPr>
        <p:blipFill>
          <a:blip r:embed="rId2"/>
          <a:stretch/>
        </p:blipFill>
        <p:spPr>
          <a:xfrm>
            <a:off x="-3960" y="1206360"/>
            <a:ext cx="12191400" cy="4444200"/>
          </a:xfrm>
          <a:prstGeom prst="rect">
            <a:avLst/>
          </a:prstGeom>
          <a:ln w="0">
            <a:noFill/>
          </a:ln>
        </p:spPr>
      </p:pic>
      <p:sp>
        <p:nvSpPr>
          <p:cNvPr id="159" name="椭圆 11"/>
          <p:cNvSpPr/>
          <p:nvPr/>
        </p:nvSpPr>
        <p:spPr>
          <a:xfrm>
            <a:off x="10848960" y="2863080"/>
            <a:ext cx="538560" cy="5385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椭圆 5"/>
          <p:cNvSpPr/>
          <p:nvPr/>
        </p:nvSpPr>
        <p:spPr>
          <a:xfrm rot="775800">
            <a:off x="2143080" y="1899720"/>
            <a:ext cx="2171160" cy="2171160"/>
          </a:xfrm>
          <a:prstGeom prst="ellipse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文本框 31"/>
          <p:cNvSpPr/>
          <p:nvPr/>
        </p:nvSpPr>
        <p:spPr>
          <a:xfrm>
            <a:off x="1709640" y="2422083"/>
            <a:ext cx="9120960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 dirty="0" err="1">
                <a:solidFill>
                  <a:srgbClr val="FFFFFF"/>
                </a:solidFill>
                <a:latin typeface="Arial Black"/>
                <a:ea typeface="汉仪铸字卡酷体W"/>
              </a:rPr>
              <a:t>Új</a:t>
            </a:r>
            <a:r>
              <a:rPr lang="en-US" sz="5400" b="0" strike="noStrike" spc="-1" dirty="0">
                <a:solidFill>
                  <a:srgbClr val="FFFFFF"/>
                </a:solidFill>
                <a:latin typeface="Arial Black"/>
                <a:ea typeface="汉仪铸字卡酷体W"/>
              </a:rPr>
              <a:t> </a:t>
            </a:r>
            <a:r>
              <a:rPr lang="en-US" sz="5400" b="0" strike="noStrike" spc="-1" dirty="0" err="1" smtClean="0">
                <a:solidFill>
                  <a:srgbClr val="FFFFFF"/>
                </a:solidFill>
                <a:latin typeface="Arial Black"/>
                <a:ea typeface="汉仪铸字卡酷体W"/>
              </a:rPr>
              <a:t>Funkció</a:t>
            </a:r>
            <a:r>
              <a:rPr lang="sk-SK" sz="5400" b="0" strike="noStrike" spc="-1" dirty="0" smtClean="0">
                <a:solidFill>
                  <a:srgbClr val="FFFFFF"/>
                </a:solidFill>
                <a:latin typeface="Arial Black"/>
                <a:ea typeface="汉仪铸字卡酷体W"/>
              </a:rPr>
              <a:t>kkal b</a:t>
            </a:r>
            <a:r>
              <a:rPr lang="hu-HU" sz="5400" b="0" strike="noStrike" spc="-1" dirty="0" smtClean="0">
                <a:solidFill>
                  <a:srgbClr val="FFFFFF"/>
                </a:solidFill>
                <a:latin typeface="Arial Black"/>
                <a:ea typeface="汉仪铸字卡酷体W"/>
              </a:rPr>
              <a:t>ővült</a:t>
            </a:r>
            <a:endParaRPr lang="hu-HU" sz="5400" b="0" strike="noStrike" spc="-1" dirty="0">
              <a:latin typeface="Arial"/>
            </a:endParaRPr>
          </a:p>
        </p:txBody>
      </p:sp>
      <p:sp>
        <p:nvSpPr>
          <p:cNvPr id="162" name="文本框 32"/>
          <p:cNvSpPr/>
          <p:nvPr/>
        </p:nvSpPr>
        <p:spPr>
          <a:xfrm>
            <a:off x="4659120" y="3573016"/>
            <a:ext cx="685872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Arial"/>
                <a:ea typeface="汉仪铸字卡酷体W"/>
              </a:rPr>
              <a:t> </a:t>
            </a:r>
            <a:r>
              <a:rPr lang="en-US" sz="2800" b="1" strike="noStrike" spc="-1" dirty="0" smtClean="0">
                <a:solidFill>
                  <a:srgbClr val="FFFFFF"/>
                </a:solidFill>
                <a:latin typeface="Arial"/>
                <a:ea typeface="汉仪铸字卡酷体W"/>
              </a:rPr>
              <a:t>HYRITE LED</a:t>
            </a:r>
            <a:r>
              <a:rPr lang="hu-HU" sz="2800" b="1" strike="noStrike" spc="-1" dirty="0" smtClean="0">
                <a:solidFill>
                  <a:srgbClr val="FFFFFF"/>
                </a:solidFill>
                <a:latin typeface="Arial"/>
                <a:ea typeface="汉仪铸字卡酷体W"/>
              </a:rPr>
              <a:t> TLG</a:t>
            </a:r>
            <a:r>
              <a:rPr lang="en-US" sz="2800" b="1" strike="noStrike" spc="-1" dirty="0" smtClean="0">
                <a:solidFill>
                  <a:srgbClr val="FFFFFF"/>
                </a:solidFill>
                <a:latin typeface="Arial"/>
                <a:ea typeface="汉仪铸字卡酷体W"/>
              </a:rPr>
              <a:t> </a:t>
            </a:r>
            <a:r>
              <a:rPr lang="en-US" sz="2800" b="1" strike="noStrike" spc="-1" dirty="0" err="1" smtClean="0">
                <a:solidFill>
                  <a:srgbClr val="FFFFFF"/>
                </a:solidFill>
                <a:latin typeface="Arial"/>
                <a:ea typeface="汉仪铸字卡酷体W"/>
              </a:rPr>
              <a:t>Tápegység</a:t>
            </a:r>
            <a:r>
              <a:rPr lang="hu-HU" sz="2800" b="1" strike="noStrike" spc="-1" dirty="0" smtClean="0">
                <a:solidFill>
                  <a:srgbClr val="FFFFFF"/>
                </a:solidFill>
                <a:latin typeface="Arial"/>
                <a:ea typeface="汉仪铸字卡酷体W"/>
              </a:rPr>
              <a:t> sorozat</a:t>
            </a:r>
            <a:endParaRPr lang="hu-HU" sz="2800" b="0" strike="noStrike" spc="-1" dirty="0">
              <a:latin typeface="Arial"/>
            </a:endParaRPr>
          </a:p>
        </p:txBody>
      </p:sp>
      <p:sp>
        <p:nvSpPr>
          <p:cNvPr id="163" name="文本框 22"/>
          <p:cNvSpPr/>
          <p:nvPr/>
        </p:nvSpPr>
        <p:spPr>
          <a:xfrm>
            <a:off x="6688440" y="4487040"/>
            <a:ext cx="5342040" cy="72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en-US" sz="1600" b="1" strike="noStrike" spc="-1">
                <a:solidFill>
                  <a:srgbClr val="FFFFFF"/>
                </a:solidFill>
                <a:latin typeface="等线"/>
                <a:ea typeface="DejaVu Sans"/>
              </a:rPr>
              <a:t>Innovációk a továbbfejlesztett LED-világítási megoldásokhoz</a:t>
            </a:r>
            <a:endParaRPr lang="hu-HU" sz="1600" b="0" strike="noStrike" spc="-1">
              <a:latin typeface="Arial"/>
            </a:endParaRPr>
          </a:p>
        </p:txBody>
      </p:sp>
      <p:sp>
        <p:nvSpPr>
          <p:cNvPr id="164" name="等腰三角形 2"/>
          <p:cNvSpPr/>
          <p:nvPr/>
        </p:nvSpPr>
        <p:spPr>
          <a:xfrm rot="5400000">
            <a:off x="6462720" y="463860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椭圆 14"/>
          <p:cNvSpPr/>
          <p:nvPr/>
        </p:nvSpPr>
        <p:spPr>
          <a:xfrm>
            <a:off x="9426960" y="4998600"/>
            <a:ext cx="1504080" cy="150408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椭圆 12"/>
          <p:cNvSpPr/>
          <p:nvPr/>
        </p:nvSpPr>
        <p:spPr>
          <a:xfrm>
            <a:off x="1841760" y="3291480"/>
            <a:ext cx="986760" cy="1010880"/>
          </a:xfrm>
          <a:prstGeom prst="ellipse">
            <a:avLst/>
          </a:prstGeom>
          <a:noFill/>
          <a:ln w="254000">
            <a:solidFill>
              <a:srgbClr val="2F5597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7" name="组合 1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168" name="直接连接符 6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69" name="组合 41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170" name="椭圆 42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1" name="椭圆 43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2" name="椭圆 44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3" name="椭圆 45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4" name="椭圆 46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5" name="椭圆 47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6" name="椭圆 48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7" name="椭圆 49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8" name="椭圆 50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79" name="直接连接符 52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81" name="图片 3" descr="英文logo"/>
          <p:cNvPicPr/>
          <p:nvPr/>
        </p:nvPicPr>
        <p:blipFill>
          <a:blip r:embed="rId4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182" name="文本框 7"/>
          <p:cNvSpPr/>
          <p:nvPr/>
        </p:nvSpPr>
        <p:spPr>
          <a:xfrm>
            <a:off x="10917352" y="2852936"/>
            <a:ext cx="50724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汉仪铸字卡酷体W"/>
              </a:rPr>
              <a:t> </a:t>
            </a:r>
            <a:r>
              <a:rPr lang="en-US" sz="2800" b="1" strike="noStrike" spc="-1" dirty="0">
                <a:solidFill>
                  <a:srgbClr val="5B9BD5"/>
                </a:solidFill>
                <a:latin typeface="Arial"/>
                <a:ea typeface="汉仪铸字卡酷体W"/>
              </a:rPr>
              <a:t>a</a:t>
            </a:r>
            <a:endParaRPr lang="hu-HU" sz="2800" b="0" strike="noStrike" spc="-1" dirty="0">
              <a:latin typeface="Arial"/>
            </a:endParaRPr>
          </a:p>
        </p:txBody>
      </p:sp>
      <p:sp>
        <p:nvSpPr>
          <p:cNvPr id="183" name="椭圆 10"/>
          <p:cNvSpPr/>
          <p:nvPr/>
        </p:nvSpPr>
        <p:spPr>
          <a:xfrm flipV="1">
            <a:off x="538200" y="2833920"/>
            <a:ext cx="186480" cy="186480"/>
          </a:xfrm>
          <a:prstGeom prst="ellipse">
            <a:avLst/>
          </a:prstGeom>
          <a:solidFill>
            <a:srgbClr val="388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图片 4"/>
          <p:cNvPicPr/>
          <p:nvPr/>
        </p:nvPicPr>
        <p:blipFill>
          <a:blip r:embed="rId2"/>
          <a:stretch/>
        </p:blipFill>
        <p:spPr>
          <a:xfrm>
            <a:off x="12600" y="1206360"/>
            <a:ext cx="12191400" cy="4444200"/>
          </a:xfrm>
          <a:prstGeom prst="rect">
            <a:avLst/>
          </a:prstGeom>
          <a:ln w="0">
            <a:noFill/>
          </a:ln>
        </p:spPr>
      </p:pic>
      <p:sp>
        <p:nvSpPr>
          <p:cNvPr id="366" name="椭圆 51"/>
          <p:cNvSpPr/>
          <p:nvPr/>
        </p:nvSpPr>
        <p:spPr>
          <a:xfrm>
            <a:off x="9426960" y="4827240"/>
            <a:ext cx="1504080" cy="150408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椭圆 11"/>
          <p:cNvSpPr/>
          <p:nvPr/>
        </p:nvSpPr>
        <p:spPr>
          <a:xfrm>
            <a:off x="10931760" y="1665720"/>
            <a:ext cx="380160" cy="38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椭圆 5"/>
          <p:cNvSpPr/>
          <p:nvPr/>
        </p:nvSpPr>
        <p:spPr>
          <a:xfrm rot="775800">
            <a:off x="1189175" y="2024280"/>
            <a:ext cx="2171160" cy="2171160"/>
          </a:xfrm>
          <a:prstGeom prst="ellipse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椭圆 13"/>
          <p:cNvSpPr/>
          <p:nvPr/>
        </p:nvSpPr>
        <p:spPr>
          <a:xfrm flipV="1">
            <a:off x="538200" y="2833920"/>
            <a:ext cx="186480" cy="186480"/>
          </a:xfrm>
          <a:prstGeom prst="ellipse">
            <a:avLst/>
          </a:prstGeom>
          <a:solidFill>
            <a:srgbClr val="388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文本框 31"/>
          <p:cNvSpPr/>
          <p:nvPr/>
        </p:nvSpPr>
        <p:spPr>
          <a:xfrm>
            <a:off x="908052" y="2186530"/>
            <a:ext cx="10400496" cy="9233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 dirty="0" err="1" smtClean="0">
                <a:solidFill>
                  <a:srgbClr val="FFFFFF"/>
                </a:solidFill>
                <a:latin typeface="Arial Black"/>
                <a:ea typeface="包图粗黑体"/>
              </a:rPr>
              <a:t>Köszön</a:t>
            </a:r>
            <a:r>
              <a:rPr lang="sk-SK" sz="6000" b="0" strike="noStrike" spc="-1" dirty="0" smtClean="0">
                <a:solidFill>
                  <a:srgbClr val="FFFFFF"/>
                </a:solidFill>
                <a:latin typeface="Arial Black"/>
                <a:ea typeface="包图粗黑体"/>
              </a:rPr>
              <a:t>j</a:t>
            </a:r>
            <a:r>
              <a:rPr lang="hu-HU" sz="6000" spc="-1" dirty="0" smtClean="0">
                <a:solidFill>
                  <a:srgbClr val="FFFFFF"/>
                </a:solidFill>
                <a:latin typeface="Arial Black"/>
                <a:ea typeface="包图粗黑体"/>
              </a:rPr>
              <a:t>ük</a:t>
            </a:r>
            <a:r>
              <a:rPr lang="sk-SK" sz="6000" spc="-1" dirty="0">
                <a:solidFill>
                  <a:srgbClr val="FFFFFF"/>
                </a:solidFill>
                <a:latin typeface="Arial Black"/>
                <a:ea typeface="包图粗黑体"/>
              </a:rPr>
              <a:t> </a:t>
            </a:r>
            <a:r>
              <a:rPr lang="sk-SK" sz="6000" spc="-1" dirty="0" smtClean="0">
                <a:solidFill>
                  <a:srgbClr val="FFFFFF"/>
                </a:solidFill>
                <a:latin typeface="Arial Black"/>
                <a:ea typeface="包图粗黑体"/>
              </a:rPr>
              <a:t>Figyelm</a:t>
            </a:r>
            <a:r>
              <a:rPr lang="hu-HU" sz="6000" spc="-1" dirty="0" smtClean="0">
                <a:solidFill>
                  <a:srgbClr val="FFFFFF"/>
                </a:solidFill>
                <a:latin typeface="Arial Black"/>
                <a:ea typeface="包图粗黑体"/>
              </a:rPr>
              <a:t>üket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Arial Black"/>
                <a:ea typeface="包图粗黑体"/>
              </a:rPr>
              <a:t>!</a:t>
            </a:r>
            <a:endParaRPr lang="hu-HU" sz="6000" b="0" strike="noStrike" spc="-1" dirty="0">
              <a:latin typeface="Arial"/>
            </a:endParaRPr>
          </a:p>
        </p:txBody>
      </p:sp>
      <p:sp>
        <p:nvSpPr>
          <p:cNvPr id="371" name="文本框 32"/>
          <p:cNvSpPr/>
          <p:nvPr/>
        </p:nvSpPr>
        <p:spPr>
          <a:xfrm>
            <a:off x="5519936" y="3271320"/>
            <a:ext cx="5544616" cy="203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3600" b="1" strike="noStrike" cap="all" spc="-1" dirty="0" smtClean="0">
                <a:solidFill>
                  <a:srgbClr val="FFFFFF"/>
                </a:solidFill>
                <a:latin typeface="Arial Unicode MS"/>
                <a:ea typeface="Arial Unicode MS"/>
              </a:rPr>
              <a:t>LEDISTER Kft.</a:t>
            </a:r>
          </a:p>
          <a:p>
            <a:pPr>
              <a:lnSpc>
                <a:spcPct val="100000"/>
              </a:lnSpc>
            </a:pPr>
            <a:endParaRPr lang="hu-HU" sz="2400" b="1" cap="all" spc="-1" dirty="0" smtClean="0">
              <a:solidFill>
                <a:srgbClr val="FFFFFF"/>
              </a:solidFill>
              <a:latin typeface="Arial Unicode MS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hu-HU" sz="2400" b="1" cap="all" spc="-1" dirty="0" smtClean="0">
                <a:solidFill>
                  <a:srgbClr val="FFFFFF"/>
                </a:solidFill>
                <a:latin typeface="Arial Unicode MS"/>
                <a:ea typeface="Arial Unicode MS"/>
              </a:rPr>
              <a:t>A HYRITE Tápegységek</a:t>
            </a:r>
          </a:p>
          <a:p>
            <a:pPr>
              <a:lnSpc>
                <a:spcPct val="100000"/>
              </a:lnSpc>
            </a:pPr>
            <a:r>
              <a:rPr lang="hu-HU" sz="2400" b="1" strike="noStrike" cap="all" spc="-1" dirty="0" smtClean="0">
                <a:solidFill>
                  <a:srgbClr val="FFFFFF"/>
                </a:solidFill>
                <a:latin typeface="Arial Unicode MS"/>
                <a:ea typeface="Arial Unicode MS"/>
              </a:rPr>
              <a:t>Magyaroszági kizárólagos forgalmazója</a:t>
            </a:r>
            <a:endParaRPr lang="hu-HU" sz="2400" b="0" strike="noStrike" spc="-1" dirty="0">
              <a:latin typeface="Arial"/>
            </a:endParaRPr>
          </a:p>
        </p:txBody>
      </p:sp>
      <p:sp>
        <p:nvSpPr>
          <p:cNvPr id="372" name="等腰三角形 2"/>
          <p:cNvSpPr/>
          <p:nvPr/>
        </p:nvSpPr>
        <p:spPr>
          <a:xfrm rot="5400000">
            <a:off x="5143156" y="3445740"/>
            <a:ext cx="241200" cy="20772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椭圆 12"/>
          <p:cNvSpPr/>
          <p:nvPr/>
        </p:nvSpPr>
        <p:spPr>
          <a:xfrm>
            <a:off x="2000880" y="3333600"/>
            <a:ext cx="986760" cy="1010880"/>
          </a:xfrm>
          <a:prstGeom prst="ellipse">
            <a:avLst/>
          </a:prstGeom>
          <a:noFill/>
          <a:ln w="254000">
            <a:solidFill>
              <a:srgbClr val="2F5597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74" name="组合 1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375" name="直接连接符 6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76" name="组合 41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377" name="椭圆 42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8" name="椭圆 43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9" name="椭圆 44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0" name="椭圆 45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1" name="椭圆 46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2" name="椭圆 47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3" name="椭圆 48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4" name="椭圆 49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5" name="椭圆 50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86" name="直接连接符 52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87" name="图片 3" descr="英文logo"/>
          <p:cNvPicPr/>
          <p:nvPr/>
        </p:nvPicPr>
        <p:blipFill>
          <a:blip r:embed="rId4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185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86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187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8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9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0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1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2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3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4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5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96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39320" y="2719800"/>
            <a:ext cx="5731560" cy="29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sk-SK" sz="22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Tudjon meg többet 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TLG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sorozatú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HYRITE LED </a:t>
            </a:r>
            <a:r>
              <a:rPr lang="en-US" sz="2200" b="0" strike="noStrike" spc="-1" dirty="0" err="1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tápegység</a:t>
            </a:r>
            <a:r>
              <a:rPr lang="hu-HU" sz="22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eink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legújabb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funkcióiról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. </a:t>
            </a:r>
            <a:r>
              <a:rPr dirty="0">
                <a:latin typeface="Candara Light" pitchFamily="34" charset="0"/>
              </a:rPr>
              <a:t/>
            </a:r>
            <a:br>
              <a:rPr dirty="0">
                <a:latin typeface="Candara Light" pitchFamily="34" charset="0"/>
              </a:rPr>
            </a:br>
            <a:r>
              <a:rPr lang="hu-HU" dirty="0" smtClean="0">
                <a:latin typeface="Candara Light" pitchFamily="34" charset="0"/>
              </a:rPr>
              <a:t/>
            </a:r>
            <a:br>
              <a:rPr lang="hu-HU" dirty="0" smtClean="0">
                <a:latin typeface="Candara Light" pitchFamily="34" charset="0"/>
              </a:rPr>
            </a:br>
            <a:r>
              <a:rPr lang="en-US" sz="2200" b="0" strike="noStrike" spc="-1" dirty="0" err="1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Ezeket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innovációkat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arra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tervezték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hogy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továbbfejlesztett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LED-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es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világítási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megoldásokat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kínáljanak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különféle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alkalmazásokhoz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.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Vágjunk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is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bele</a:t>
            </a:r>
            <a:r>
              <a:rPr lang="en-US" sz="22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.</a:t>
            </a:r>
            <a:r>
              <a:rPr dirty="0"/>
              <a:t/>
            </a:r>
            <a:br>
              <a:rPr dirty="0"/>
            </a:br>
            <a:endParaRPr lang="hu-HU" sz="2200" b="0" strike="noStrike" spc="-1" dirty="0">
              <a:latin typeface="Arial"/>
            </a:endParaRPr>
          </a:p>
        </p:txBody>
      </p:sp>
      <p:pic>
        <p:nvPicPr>
          <p:cNvPr id="199" name="图片 5"/>
          <p:cNvPicPr/>
          <p:nvPr/>
        </p:nvPicPr>
        <p:blipFill>
          <a:blip r:embed="rId4"/>
          <a:stretch/>
        </p:blipFill>
        <p:spPr>
          <a:xfrm>
            <a:off x="6771600" y="1295280"/>
            <a:ext cx="4382640" cy="4071600"/>
          </a:xfrm>
          <a:prstGeom prst="rect">
            <a:avLst/>
          </a:prstGeom>
          <a:ln w="0">
            <a:noFill/>
          </a:ln>
        </p:spPr>
      </p:pic>
      <p:sp>
        <p:nvSpPr>
          <p:cNvPr id="200" name="等腰三角形 7"/>
          <p:cNvSpPr/>
          <p:nvPr/>
        </p:nvSpPr>
        <p:spPr>
          <a:xfrm rot="5400000">
            <a:off x="837360" y="308450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1" name="图片 10" descr="英文logo"/>
          <p:cNvPicPr/>
          <p:nvPr/>
        </p:nvPicPr>
        <p:blipFill>
          <a:blip r:embed="rId5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202" name="等腰三角形 19"/>
          <p:cNvSpPr/>
          <p:nvPr/>
        </p:nvSpPr>
        <p:spPr>
          <a:xfrm rot="5400000">
            <a:off x="827356" y="408358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标题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88096" y="1844824"/>
            <a:ext cx="3096344" cy="7920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hu-HU" altLang="zh-CN" sz="4000" kern="100" dirty="0" smtClean="0">
                <a:blipFill>
                  <a:blip r:embed="rId6"/>
                  <a:tile tx="0" ty="6350" sx="100000" sy="100000" flip="none" algn="b"/>
                </a:blipFill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Bevezetés</a:t>
            </a:r>
            <a:endParaRPr lang="en-US" altLang="zh-CN" sz="4000" kern="100" dirty="0">
              <a:blipFill>
                <a:blip r:embed="rId6"/>
                <a:tile tx="0" ty="6350" sx="100000" sy="100000" flip="none" algn="b"/>
              </a:blipFill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204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05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206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7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8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9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0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1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2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3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4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15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2398680" y="5055840"/>
            <a:ext cx="7404120" cy="99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75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Párhuzamos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csatlakozás</a:t>
            </a:r>
            <a:r>
              <a:rPr lang="en-US" sz="1800" b="0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Tápegységeink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támogatják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párhuzamos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csatlakozást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lehetővé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téve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több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egység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kimenetének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csatlakoztatását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(+ 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a +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hoz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-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a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-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hoz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).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rugalmasság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lehetővé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teszi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hogy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bárhol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telepíthetők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legyenek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alkalmazásban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</p:txBody>
      </p:sp>
      <p:pic>
        <p:nvPicPr>
          <p:cNvPr id="218" name="Picture 3"/>
          <p:cNvPicPr/>
          <p:nvPr/>
        </p:nvPicPr>
        <p:blipFill>
          <a:blip r:embed="rId4"/>
          <a:srcRect t="1105" b="66435"/>
          <a:stretch/>
        </p:blipFill>
        <p:spPr>
          <a:xfrm>
            <a:off x="2784960" y="2013480"/>
            <a:ext cx="6244560" cy="2862720"/>
          </a:xfrm>
          <a:prstGeom prst="rect">
            <a:avLst/>
          </a:prstGeom>
          <a:ln w="0">
            <a:noFill/>
          </a:ln>
        </p:spPr>
      </p:pic>
      <p:sp>
        <p:nvSpPr>
          <p:cNvPr id="219" name="等腰三角形 7"/>
          <p:cNvSpPr/>
          <p:nvPr/>
        </p:nvSpPr>
        <p:spPr>
          <a:xfrm rot="5400000">
            <a:off x="2214360" y="513936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图片 8" descr="英文logo"/>
          <p:cNvPicPr/>
          <p:nvPr/>
        </p:nvPicPr>
        <p:blipFill>
          <a:blip r:embed="rId5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20" name="标题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11624" y="1124744"/>
            <a:ext cx="6983184" cy="92027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hu-HU" altLang="zh-CN" sz="4000" kern="100" dirty="0" smtClean="0">
                <a:blipFill>
                  <a:blip r:embed="rId6"/>
                  <a:tile tx="0" ty="6350" sx="100000" sy="100000" flip="none" algn="b"/>
                </a:blipFill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Star-Link Tápegységek</a:t>
            </a:r>
            <a:endParaRPr lang="en-US" altLang="zh-CN" sz="4000" kern="100" dirty="0">
              <a:blipFill>
                <a:blip r:embed="rId6"/>
                <a:tile tx="0" ty="6350" sx="100000" sy="100000" flip="none" algn="b"/>
              </a:blipFill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222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23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224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5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6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7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8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9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0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1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32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33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4" name="图片 8" descr="英文logo"/>
          <p:cNvPicPr/>
          <p:nvPr/>
        </p:nvPicPr>
        <p:blipFill>
          <a:blip r:embed="rId4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/>
          </p:nvPr>
        </p:nvSpPr>
        <p:spPr>
          <a:xfrm>
            <a:off x="2002320" y="5085720"/>
            <a:ext cx="8533800" cy="98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'N+1'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Működési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mód</a:t>
            </a:r>
            <a:r>
              <a:rPr lang="en-US" sz="1800" b="0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Egy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redundáns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tápegység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párhuzamos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hozzáadásával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(N+1)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biztosíthatjuk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megszakítás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nélküli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LED-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világítást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még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akkor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is, ha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egyik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egység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meghibásodik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csökkentve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leállási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időt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karbantartást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236" name="Picture 3"/>
          <p:cNvPicPr/>
          <p:nvPr/>
        </p:nvPicPr>
        <p:blipFill>
          <a:blip r:embed="rId5"/>
          <a:srcRect t="32120" b="34600"/>
          <a:stretch/>
        </p:blipFill>
        <p:spPr>
          <a:xfrm>
            <a:off x="1064880" y="2136600"/>
            <a:ext cx="5106240" cy="23252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3"/>
          <p:cNvPicPr/>
          <p:nvPr/>
        </p:nvPicPr>
        <p:blipFill>
          <a:blip r:embed="rId6"/>
          <a:srcRect t="64133" b="786"/>
          <a:stretch/>
        </p:blipFill>
        <p:spPr>
          <a:xfrm>
            <a:off x="6525000" y="2201400"/>
            <a:ext cx="4525920" cy="2320560"/>
          </a:xfrm>
          <a:prstGeom prst="rect">
            <a:avLst/>
          </a:prstGeom>
          <a:ln w="0">
            <a:noFill/>
          </a:ln>
        </p:spPr>
      </p:pic>
      <p:sp>
        <p:nvSpPr>
          <p:cNvPr id="239" name="等腰三角形 11"/>
          <p:cNvSpPr/>
          <p:nvPr/>
        </p:nvSpPr>
        <p:spPr>
          <a:xfrm rot="5400000">
            <a:off x="1839240" y="518328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标题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11624" y="1124744"/>
            <a:ext cx="6983184" cy="92027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hu-HU" altLang="zh-CN" sz="4000" kern="100" dirty="0" smtClean="0">
                <a:blipFill>
                  <a:blip r:embed="rId7"/>
                  <a:tile tx="0" ty="6350" sx="100000" sy="100000" flip="none" algn="b"/>
                </a:blipFill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Star-Link Tápegységek</a:t>
            </a:r>
            <a:endParaRPr lang="en-US" altLang="zh-CN" sz="4000" kern="100" dirty="0">
              <a:blipFill>
                <a:blip r:embed="rId7"/>
                <a:tile tx="0" ty="6350" sx="100000" sy="100000" flip="none" algn="b"/>
              </a:blipFill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241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42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243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4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5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6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7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8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9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0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1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52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53" name="图片 8" descr="英文logo"/>
          <p:cNvPicPr/>
          <p:nvPr/>
        </p:nvPicPr>
        <p:blipFill>
          <a:blip r:embed="rId4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255" name="等腰三角形 11"/>
          <p:cNvSpPr/>
          <p:nvPr/>
        </p:nvSpPr>
        <p:spPr>
          <a:xfrm rot="5400000">
            <a:off x="1802880" y="515664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994040" y="5059080"/>
            <a:ext cx="8681760" cy="99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Raktárkészlet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optimalizálási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lehetőség</a:t>
            </a:r>
            <a:r>
              <a:rPr lang="en-US" sz="1800" b="0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Ügyfeleink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szabadon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tervezhetik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tápegység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elhelyezését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minimalizálva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áramellátás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gondjait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rugalmasság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sokoldalú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kombinációkat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tesz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lehetővé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különböző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alkalmazásokhoz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(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kivéve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a 60 W-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os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vagy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alacsonyabb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teljesítményű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modellt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)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257" name="图片 4"/>
          <p:cNvPicPr/>
          <p:nvPr/>
        </p:nvPicPr>
        <p:blipFill>
          <a:blip r:embed="rId5"/>
          <a:stretch/>
        </p:blipFill>
        <p:spPr>
          <a:xfrm>
            <a:off x="1946880" y="2319840"/>
            <a:ext cx="2243880" cy="2030400"/>
          </a:xfrm>
          <a:prstGeom prst="rect">
            <a:avLst/>
          </a:prstGeom>
          <a:ln w="0">
            <a:noFill/>
          </a:ln>
        </p:spPr>
      </p:pic>
      <p:pic>
        <p:nvPicPr>
          <p:cNvPr id="258" name="图片 7"/>
          <p:cNvPicPr/>
          <p:nvPr/>
        </p:nvPicPr>
        <p:blipFill>
          <a:blip r:embed="rId6"/>
          <a:stretch/>
        </p:blipFill>
        <p:spPr>
          <a:xfrm>
            <a:off x="5027400" y="2320560"/>
            <a:ext cx="2136960" cy="2001240"/>
          </a:xfrm>
          <a:prstGeom prst="rect">
            <a:avLst/>
          </a:prstGeom>
          <a:ln w="0">
            <a:noFill/>
          </a:ln>
        </p:spPr>
      </p:pic>
      <p:pic>
        <p:nvPicPr>
          <p:cNvPr id="259" name="图片 9"/>
          <p:cNvPicPr/>
          <p:nvPr/>
        </p:nvPicPr>
        <p:blipFill>
          <a:blip r:embed="rId7"/>
          <a:stretch/>
        </p:blipFill>
        <p:spPr>
          <a:xfrm>
            <a:off x="8186760" y="2339280"/>
            <a:ext cx="2205000" cy="2010960"/>
          </a:xfrm>
          <a:prstGeom prst="rect">
            <a:avLst/>
          </a:prstGeom>
          <a:ln w="0">
            <a:noFill/>
          </a:ln>
        </p:spPr>
      </p:pic>
      <p:sp>
        <p:nvSpPr>
          <p:cNvPr id="260" name="矩形 6"/>
          <p:cNvSpPr/>
          <p:nvPr/>
        </p:nvSpPr>
        <p:spPr>
          <a:xfrm>
            <a:off x="4301640" y="2971080"/>
            <a:ext cx="524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4472C4"/>
                </a:solidFill>
                <a:latin typeface="等线"/>
                <a:ea typeface="DejaVu Sans"/>
              </a:rPr>
              <a:t>+</a:t>
            </a:r>
            <a:endParaRPr lang="hu-HU" sz="5400" b="0" strike="noStrike" spc="-1">
              <a:latin typeface="Arial"/>
            </a:endParaRPr>
          </a:p>
        </p:txBody>
      </p:sp>
      <p:sp>
        <p:nvSpPr>
          <p:cNvPr id="261" name="矩形 13"/>
          <p:cNvSpPr/>
          <p:nvPr/>
        </p:nvSpPr>
        <p:spPr>
          <a:xfrm>
            <a:off x="7413120" y="2971440"/>
            <a:ext cx="524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4472C4"/>
                </a:solidFill>
                <a:latin typeface="等线"/>
                <a:ea typeface="DejaVu Sans"/>
              </a:rPr>
              <a:t>+</a:t>
            </a:r>
            <a:endParaRPr lang="hu-HU" sz="5400" b="0" strike="noStrike" spc="-1">
              <a:latin typeface="Arial"/>
            </a:endParaRPr>
          </a:p>
        </p:txBody>
      </p:sp>
      <p:sp>
        <p:nvSpPr>
          <p:cNvPr id="24" name="标题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11624" y="1124744"/>
            <a:ext cx="6983184" cy="92027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hu-HU" altLang="zh-CN" sz="4000" kern="100" dirty="0" smtClean="0">
                <a:blipFill>
                  <a:blip r:embed="rId8"/>
                  <a:tile tx="0" ty="6350" sx="100000" sy="100000" flip="none" algn="b"/>
                </a:blipFill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Star-Link Tápegységek</a:t>
            </a:r>
            <a:endParaRPr lang="en-US" altLang="zh-CN" sz="4000" kern="100" dirty="0">
              <a:blipFill>
                <a:blip r:embed="rId8"/>
                <a:tile tx="0" ty="6350" sx="100000" sy="100000" flip="none" algn="b"/>
              </a:blipFill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263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64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265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6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7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8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9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0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1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2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3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74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75" name="图片 8" descr="英文logo"/>
          <p:cNvPicPr/>
          <p:nvPr/>
        </p:nvPicPr>
        <p:blipFill>
          <a:blip r:embed="rId4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277" name="等腰三角形 11"/>
          <p:cNvSpPr/>
          <p:nvPr/>
        </p:nvSpPr>
        <p:spPr>
          <a:xfrm rot="5400000">
            <a:off x="1292040" y="1928892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1527480" y="1874152"/>
            <a:ext cx="4784544" cy="47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Túlterhelés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elleni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védelem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korlátozása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hagyományos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túlterhelés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elleni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védelem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LED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meghibásodásához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vezethet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ha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tápegység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leáll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vagy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túlterhelés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alatt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villog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sk-SK" sz="1800" b="1" strike="noStrike" spc="-1" dirty="0" smtClean="0">
              <a:solidFill>
                <a:srgbClr val="2B96CC"/>
              </a:solidFill>
              <a:latin typeface="Candara Light" pitchFamily="34" charset="0"/>
              <a:ea typeface="等线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Tartsa</a:t>
            </a:r>
            <a:r>
              <a:rPr lang="en-US" sz="1800" b="1" strike="noStrike" spc="-1" dirty="0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lámpát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mindig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bekapcsolva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innovatív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védelmünk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csökkenti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kimeneti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teljesítményt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ha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túlterhelést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észlel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fenntartja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LED-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fényt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miközben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enyhén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tompítja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növeli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LED-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jelzők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világítási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alkalmazások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megbízhatóságát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sk-SK" sz="1800" b="1" strike="noStrike" spc="-1" dirty="0" smtClean="0">
              <a:solidFill>
                <a:srgbClr val="2B96CC"/>
              </a:solidFill>
              <a:latin typeface="Candara Light" pitchFamily="34" charset="0"/>
              <a:ea typeface="等线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Csökkentett</a:t>
            </a:r>
            <a:r>
              <a:rPr lang="en-US" sz="1800" b="1" strike="noStrike" spc="-1" dirty="0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karbantartás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Ez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funkció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potenciális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"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karbantartásmentes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"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megoldást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kínál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(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kimeneti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párhuzamos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csatlakozást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igényel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),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megtakarítva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szervizköltségeket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279" name="Picture 4"/>
          <p:cNvPicPr/>
          <p:nvPr/>
        </p:nvPicPr>
        <p:blipFill>
          <a:blip r:embed="rId5"/>
          <a:srcRect t="10536" b="18250"/>
          <a:stretch/>
        </p:blipFill>
        <p:spPr>
          <a:xfrm>
            <a:off x="6638400" y="1902960"/>
            <a:ext cx="4205520" cy="4225680"/>
          </a:xfrm>
          <a:prstGeom prst="rect">
            <a:avLst/>
          </a:prstGeom>
          <a:ln w="0">
            <a:noFill/>
          </a:ln>
        </p:spPr>
      </p:pic>
      <p:sp>
        <p:nvSpPr>
          <p:cNvPr id="280" name="等腰三角形 5"/>
          <p:cNvSpPr/>
          <p:nvPr/>
        </p:nvSpPr>
        <p:spPr>
          <a:xfrm rot="5400000">
            <a:off x="1279080" y="3340268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等腰三角形 12"/>
          <p:cNvSpPr/>
          <p:nvPr/>
        </p:nvSpPr>
        <p:spPr>
          <a:xfrm rot="5400000">
            <a:off x="1279080" y="523188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标题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47528" y="1124743"/>
            <a:ext cx="8640960" cy="92027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hu-HU" altLang="zh-CN" sz="4000" kern="100" dirty="0" smtClean="0">
                <a:blipFill>
                  <a:blip r:embed="rId6"/>
                  <a:tile tx="0" ty="6350" sx="100000" sy="100000" flip="none" algn="b"/>
                </a:blipFill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A ”Never Shut Down” Funkció</a:t>
            </a:r>
            <a:endParaRPr lang="en-US" altLang="zh-CN" sz="4000" kern="100" dirty="0">
              <a:blipFill>
                <a:blip r:embed="rId6"/>
                <a:tile tx="0" ty="6350" sx="100000" sy="100000" flip="none" algn="b"/>
              </a:blipFill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图片 4"/>
          <p:cNvPicPr/>
          <p:nvPr/>
        </p:nvPicPr>
        <p:blipFill>
          <a:blip r:embed="rId4"/>
          <a:stretch/>
        </p:blipFill>
        <p:spPr>
          <a:xfrm>
            <a:off x="4660200" y="1762200"/>
            <a:ext cx="6431040" cy="2787480"/>
          </a:xfrm>
          <a:prstGeom prst="rect">
            <a:avLst/>
          </a:prstGeom>
          <a:ln w="0">
            <a:noFill/>
          </a:ln>
        </p:spPr>
      </p:pic>
      <p:grpSp>
        <p:nvGrpSpPr>
          <p:cNvPr id="283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284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85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286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7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8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9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0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1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2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3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4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95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96" name="图片 8" descr="英文logo"/>
          <p:cNvPicPr/>
          <p:nvPr/>
        </p:nvPicPr>
        <p:blipFill>
          <a:blip r:embed="rId5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298" name="等腰三角形 12"/>
          <p:cNvSpPr/>
          <p:nvPr/>
        </p:nvSpPr>
        <p:spPr>
          <a:xfrm rot="5400000">
            <a:off x="1237520" y="4602396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1461240" y="4581128"/>
            <a:ext cx="9554760" cy="16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18 mm-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es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vékony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test </a:t>
            </a:r>
            <a:r>
              <a:rPr lang="en-US" sz="1800" b="0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A TLG-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sorozat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szuper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vékony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kialakítással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büszkélkedhet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mindössze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18 mm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magasságban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(a 60-240W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modellek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esetében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).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funkció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megkönnyíti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fénydobozokba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való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telepítést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csökkentve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árnyékokat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sötét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területeket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sk-SK" sz="1800" b="1" strike="noStrike" spc="-1" dirty="0" smtClean="0">
              <a:solidFill>
                <a:srgbClr val="2B96CC"/>
              </a:solidFill>
              <a:latin typeface="Candara Light" pitchFamily="34" charset="0"/>
              <a:ea typeface="等线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Sokoldalú</a:t>
            </a:r>
            <a:r>
              <a:rPr lang="en-US" sz="1800" b="1" strike="noStrike" spc="-1" dirty="0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alkalmazás</a:t>
            </a:r>
            <a:r>
              <a:rPr lang="en-US" sz="1800" b="0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vékony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profilja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alkalmassá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teszi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TLG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sorozatú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tápegységeket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térkorlátozott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projektekhez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kiterjeszti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különböző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alkalmazásokban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való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használatukat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</p:txBody>
      </p:sp>
      <p:pic>
        <p:nvPicPr>
          <p:cNvPr id="300" name="Picture 2"/>
          <p:cNvPicPr/>
          <p:nvPr/>
        </p:nvPicPr>
        <p:blipFill>
          <a:blip r:embed="rId6"/>
          <a:stretch/>
        </p:blipFill>
        <p:spPr>
          <a:xfrm>
            <a:off x="1099080" y="1019160"/>
            <a:ext cx="3358440" cy="3358440"/>
          </a:xfrm>
          <a:prstGeom prst="rect">
            <a:avLst/>
          </a:prstGeom>
          <a:ln w="0">
            <a:noFill/>
          </a:ln>
        </p:spPr>
      </p:pic>
      <p:sp>
        <p:nvSpPr>
          <p:cNvPr id="301" name="等腰三角形 6"/>
          <p:cNvSpPr/>
          <p:nvPr/>
        </p:nvSpPr>
        <p:spPr>
          <a:xfrm rot="5400000">
            <a:off x="1225800" y="5745316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标题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75792" y="826943"/>
            <a:ext cx="6620376" cy="92027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hu-HU" altLang="zh-CN" sz="4000" kern="100" dirty="0" smtClean="0">
                <a:blipFill>
                  <a:blip r:embed="rId7"/>
                  <a:tile tx="0" ty="6350" sx="100000" sy="100000" flip="none" algn="b"/>
                </a:blipFill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A TLG Sorozat Vékonyabb Kialakítása</a:t>
            </a:r>
            <a:endParaRPr lang="en-US" altLang="zh-CN" sz="4000" kern="100" dirty="0">
              <a:blipFill>
                <a:blip r:embed="rId7"/>
                <a:tile tx="0" ty="6350" sx="100000" sy="100000" flip="none" algn="b"/>
              </a:blipFill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5"/>
          <p:cNvPicPr/>
          <p:nvPr/>
        </p:nvPicPr>
        <p:blipFill>
          <a:blip r:embed="rId4"/>
          <a:srcRect l="8867" r="11893"/>
          <a:stretch/>
        </p:blipFill>
        <p:spPr>
          <a:xfrm>
            <a:off x="6918480" y="1638360"/>
            <a:ext cx="4793400" cy="4460040"/>
          </a:xfrm>
          <a:prstGeom prst="rect">
            <a:avLst/>
          </a:prstGeom>
          <a:ln w="0">
            <a:noFill/>
          </a:ln>
        </p:spPr>
      </p:pic>
      <p:grpSp>
        <p:nvGrpSpPr>
          <p:cNvPr id="303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304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05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306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7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8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9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0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1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2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3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4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15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16" name="图片 8" descr="英文logo"/>
          <p:cNvPicPr/>
          <p:nvPr/>
        </p:nvPicPr>
        <p:blipFill>
          <a:blip r:embed="rId5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318" name="等腰三角形 11"/>
          <p:cNvSpPr/>
          <p:nvPr/>
        </p:nvSpPr>
        <p:spPr>
          <a:xfrm rot="5400000">
            <a:off x="1247760" y="1784877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等腰三角形 5"/>
          <p:cNvSpPr/>
          <p:nvPr/>
        </p:nvSpPr>
        <p:spPr>
          <a:xfrm rot="5400000">
            <a:off x="1251900" y="3297044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等腰三角形 12"/>
          <p:cNvSpPr/>
          <p:nvPr/>
        </p:nvSpPr>
        <p:spPr>
          <a:xfrm rot="5400000">
            <a:off x="1247760" y="4780428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1477780" y="1772816"/>
            <a:ext cx="5196600" cy="431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5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Fokozott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vízszigetelés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</a:t>
            </a:r>
            <a:r>
              <a:rPr lang="sk-SK" sz="1800" b="1" strike="noStrike" spc="-1" dirty="0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TLG-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sorozatú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tápegységek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hagyományos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IP67-es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termékekkel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összehasonlítva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magasabb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IP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minősítést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(IP68)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kínálnak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 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egy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egyedülálló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testszerkezet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potting process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révén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valósul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meg.                                 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sk-SK" sz="1800" b="1" strike="noStrike" spc="-1" dirty="0" smtClean="0">
              <a:solidFill>
                <a:srgbClr val="2B96CC"/>
              </a:solidFill>
              <a:latin typeface="Candara Light" pitchFamily="34" charset="0"/>
              <a:ea typeface="等线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1" strike="noStrike" spc="-1" dirty="0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alkatrész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csökkentett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sebezhetősége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 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bemeneti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kimeneti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vezetékek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ugyana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rr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ól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oldalról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indulnak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így a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gyant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a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betölt</a:t>
            </a:r>
            <a:r>
              <a:rPr lang="sk-SK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ési folyamata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minimalizálja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légbuborékokat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alkatrészek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körül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növelve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megbízhatóságot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sk-SK" sz="1800" b="1" strike="noStrike" spc="-1" dirty="0" smtClean="0">
              <a:solidFill>
                <a:srgbClr val="2B96CC"/>
              </a:solidFill>
              <a:latin typeface="Candara Light" pitchFamily="34" charset="0"/>
              <a:ea typeface="等线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strike="noStrike" spc="-1" dirty="0" err="1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Új</a:t>
            </a:r>
            <a:r>
              <a:rPr lang="en-US" sz="1800" b="1" strike="noStrike" spc="-1" dirty="0" smtClean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piaci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2B96CC"/>
                </a:solidFill>
                <a:latin typeface="Candara Light" pitchFamily="34" charset="0"/>
                <a:ea typeface="等线"/>
              </a:rPr>
              <a:t>lehetőségek</a:t>
            </a:r>
            <a:r>
              <a:rPr lang="en-US" sz="1800" b="1" strike="noStrike" spc="-1" dirty="0">
                <a:solidFill>
                  <a:srgbClr val="2B96CC"/>
                </a:solidFill>
                <a:latin typeface="Candara Light" pitchFamily="34" charset="0"/>
                <a:ea typeface="等线"/>
              </a:rPr>
              <a:t>:   </a:t>
            </a:r>
            <a:r>
              <a:rPr lang="en-US" sz="1800" b="0" strike="noStrike" spc="-1" dirty="0" err="1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 smtClean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IP68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besorolás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olyan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alkalmazások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számára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nyit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ajtót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amelyek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kiváló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vízszigetelést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igényelnek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mint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például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vízforrások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úszómedencék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miközben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csökkenti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normál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kültéri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környezetben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előforduló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chemeClr val="tx1"/>
                </a:solidFill>
                <a:latin typeface="Candara Light" pitchFamily="34" charset="0"/>
                <a:ea typeface="等线"/>
              </a:rPr>
              <a:t>hibákat</a:t>
            </a:r>
            <a:r>
              <a:rPr lang="en-US" sz="1800" b="0" strike="noStrike" spc="-1" dirty="0">
                <a:solidFill>
                  <a:schemeClr val="tx1"/>
                </a:solidFill>
                <a:latin typeface="Candara Light" pitchFamily="34" charset="0"/>
                <a:ea typeface="等线"/>
              </a:rPr>
              <a:t> is.</a:t>
            </a:r>
            <a:endParaRPr lang="hu-HU" sz="1800" b="0" strike="noStrike" spc="-1" dirty="0">
              <a:solidFill>
                <a:schemeClr val="tx1"/>
              </a:solidFill>
              <a:latin typeface="Candara Light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u-HU" sz="1800" b="0" strike="noStrike" spc="-1" dirty="0">
              <a:latin typeface="Candara Light" pitchFamily="34" charset="0"/>
            </a:endParaRPr>
          </a:p>
        </p:txBody>
      </p:sp>
      <p:sp>
        <p:nvSpPr>
          <p:cNvPr id="22" name="标题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95400" y="852539"/>
            <a:ext cx="10944472" cy="92027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/>
            <a:r>
              <a:rPr lang="hu-HU" altLang="zh-CN" sz="4000" kern="100" dirty="0" smtClean="0">
                <a:blipFill>
                  <a:blip r:embed="rId6"/>
                  <a:tile tx="0" ty="6350" sx="100000" sy="100000" flip="none" algn="b"/>
                </a:blipFill>
                <a:latin typeface="Arial Black" panose="020B0A04020102020204" pitchFamily="34" charset="0"/>
                <a:ea typeface="等线" panose="02010600030101010101" pitchFamily="2" charset="-122"/>
                <a:cs typeface="Arial Black" panose="020B0A04020102020204" pitchFamily="34" charset="0"/>
                <a:sym typeface="+mn-ea"/>
              </a:rPr>
              <a:t>Magas behatolás elleni védelem (IP68)</a:t>
            </a:r>
            <a:endParaRPr lang="en-US" altLang="zh-CN" sz="4000" kern="100" dirty="0">
              <a:blipFill>
                <a:blip r:embed="rId6"/>
                <a:tile tx="0" ty="6350" sx="100000" sy="100000" flip="none" algn="b"/>
              </a:blipFill>
              <a:latin typeface="Arial Black" panose="020B0A04020102020204" pitchFamily="34" charset="0"/>
              <a:ea typeface="等线" panose="02010600030101010101" pitchFamily="2" charset="-122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矩形 6"/>
          <p:cNvSpPr/>
          <p:nvPr/>
        </p:nvSpPr>
        <p:spPr>
          <a:xfrm>
            <a:off x="953640" y="1241280"/>
            <a:ext cx="10405800" cy="1388160"/>
          </a:xfrm>
          <a:prstGeom prst="rect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omputer-screen-with-pie-graph-symbol_30881"/>
          <p:cNvSpPr/>
          <p:nvPr/>
        </p:nvSpPr>
        <p:spPr>
          <a:xfrm>
            <a:off x="5922720" y="5151600"/>
            <a:ext cx="467280" cy="405000"/>
          </a:xfrm>
          <a:custGeom>
            <a:avLst/>
            <a:gdLst/>
            <a:ahLst/>
            <a:cxnLst/>
            <a:rect l="l" t="t" r="r" b="b"/>
            <a:pathLst>
              <a:path w="608203" h="527124">
                <a:moveTo>
                  <a:pt x="532049" y="336380"/>
                </a:moveTo>
                <a:cubicBezTo>
                  <a:pt x="530758" y="336380"/>
                  <a:pt x="530242" y="336896"/>
                  <a:pt x="530242" y="338184"/>
                </a:cubicBezTo>
                <a:lnTo>
                  <a:pt x="530242" y="353392"/>
                </a:lnTo>
                <a:cubicBezTo>
                  <a:pt x="530242" y="353650"/>
                  <a:pt x="530500" y="353650"/>
                  <a:pt x="530500" y="353650"/>
                </a:cubicBezTo>
                <a:lnTo>
                  <a:pt x="533598" y="353650"/>
                </a:lnTo>
                <a:cubicBezTo>
                  <a:pt x="533598" y="353650"/>
                  <a:pt x="533856" y="353650"/>
                  <a:pt x="533856" y="353392"/>
                </a:cubicBezTo>
                <a:lnTo>
                  <a:pt x="533598" y="353392"/>
                </a:lnTo>
                <a:lnTo>
                  <a:pt x="533598" y="338184"/>
                </a:lnTo>
                <a:cubicBezTo>
                  <a:pt x="533598" y="336896"/>
                  <a:pt x="533081" y="336380"/>
                  <a:pt x="532049" y="336380"/>
                </a:cubicBezTo>
                <a:close/>
                <a:moveTo>
                  <a:pt x="379740" y="336380"/>
                </a:moveTo>
                <a:cubicBezTo>
                  <a:pt x="378449" y="336380"/>
                  <a:pt x="377933" y="336896"/>
                  <a:pt x="377933" y="338184"/>
                </a:cubicBezTo>
                <a:lnTo>
                  <a:pt x="377933" y="353392"/>
                </a:lnTo>
                <a:cubicBezTo>
                  <a:pt x="377933" y="353650"/>
                  <a:pt x="378191" y="353650"/>
                  <a:pt x="378191" y="353650"/>
                </a:cubicBezTo>
                <a:lnTo>
                  <a:pt x="381289" y="353650"/>
                </a:lnTo>
                <a:cubicBezTo>
                  <a:pt x="381289" y="353650"/>
                  <a:pt x="381547" y="353650"/>
                  <a:pt x="381547" y="353392"/>
                </a:cubicBezTo>
                <a:lnTo>
                  <a:pt x="381547" y="338184"/>
                </a:lnTo>
                <a:cubicBezTo>
                  <a:pt x="381547" y="336896"/>
                  <a:pt x="381031" y="336380"/>
                  <a:pt x="379740" y="336380"/>
                </a:cubicBezTo>
                <a:close/>
                <a:moveTo>
                  <a:pt x="228464" y="336380"/>
                </a:moveTo>
                <a:cubicBezTo>
                  <a:pt x="227173" y="336380"/>
                  <a:pt x="226657" y="336896"/>
                  <a:pt x="226657" y="338184"/>
                </a:cubicBezTo>
                <a:lnTo>
                  <a:pt x="226657" y="353392"/>
                </a:lnTo>
                <a:cubicBezTo>
                  <a:pt x="226657" y="353650"/>
                  <a:pt x="226915" y="353650"/>
                  <a:pt x="226915" y="353650"/>
                </a:cubicBezTo>
                <a:lnTo>
                  <a:pt x="230012" y="353650"/>
                </a:lnTo>
                <a:cubicBezTo>
                  <a:pt x="230012" y="353650"/>
                  <a:pt x="230271" y="353650"/>
                  <a:pt x="230271" y="353392"/>
                </a:cubicBezTo>
                <a:lnTo>
                  <a:pt x="230271" y="338184"/>
                </a:lnTo>
                <a:cubicBezTo>
                  <a:pt x="230271" y="336896"/>
                  <a:pt x="229754" y="336380"/>
                  <a:pt x="228464" y="336380"/>
                </a:cubicBezTo>
                <a:close/>
                <a:moveTo>
                  <a:pt x="76154" y="336380"/>
                </a:moveTo>
                <a:cubicBezTo>
                  <a:pt x="75122" y="336380"/>
                  <a:pt x="74605" y="336896"/>
                  <a:pt x="74605" y="338184"/>
                </a:cubicBezTo>
                <a:lnTo>
                  <a:pt x="74605" y="353392"/>
                </a:lnTo>
                <a:cubicBezTo>
                  <a:pt x="74605" y="353650"/>
                  <a:pt x="74605" y="353650"/>
                  <a:pt x="74863" y="353650"/>
                </a:cubicBezTo>
                <a:lnTo>
                  <a:pt x="77703" y="353650"/>
                </a:lnTo>
                <a:cubicBezTo>
                  <a:pt x="77703" y="353650"/>
                  <a:pt x="77961" y="353650"/>
                  <a:pt x="77961" y="353392"/>
                </a:cubicBezTo>
                <a:lnTo>
                  <a:pt x="77961" y="338184"/>
                </a:lnTo>
                <a:cubicBezTo>
                  <a:pt x="77961" y="336896"/>
                  <a:pt x="77445" y="336380"/>
                  <a:pt x="76154" y="336380"/>
                </a:cubicBezTo>
                <a:close/>
                <a:moveTo>
                  <a:pt x="385640" y="296446"/>
                </a:moveTo>
                <a:lnTo>
                  <a:pt x="385640" y="307253"/>
                </a:lnTo>
                <a:cubicBezTo>
                  <a:pt x="385640" y="309054"/>
                  <a:pt x="384867" y="310597"/>
                  <a:pt x="383836" y="311626"/>
                </a:cubicBezTo>
                <a:cubicBezTo>
                  <a:pt x="382548" y="312656"/>
                  <a:pt x="381259" y="313170"/>
                  <a:pt x="379713" y="313170"/>
                </a:cubicBezTo>
                <a:cubicBezTo>
                  <a:pt x="378166" y="313170"/>
                  <a:pt x="376620" y="312656"/>
                  <a:pt x="375589" y="311626"/>
                </a:cubicBezTo>
                <a:cubicBezTo>
                  <a:pt x="374301" y="310597"/>
                  <a:pt x="373785" y="309054"/>
                  <a:pt x="373785" y="307253"/>
                </a:cubicBezTo>
                <a:lnTo>
                  <a:pt x="373785" y="304680"/>
                </a:lnTo>
                <a:cubicBezTo>
                  <a:pt x="375074" y="303908"/>
                  <a:pt x="376620" y="302879"/>
                  <a:pt x="377909" y="302107"/>
                </a:cubicBezTo>
                <a:lnTo>
                  <a:pt x="377909" y="307767"/>
                </a:lnTo>
                <a:cubicBezTo>
                  <a:pt x="377909" y="309054"/>
                  <a:pt x="378424" y="309568"/>
                  <a:pt x="379713" y="309568"/>
                </a:cubicBezTo>
                <a:cubicBezTo>
                  <a:pt x="381001" y="309568"/>
                  <a:pt x="381517" y="309054"/>
                  <a:pt x="381517" y="307767"/>
                </a:cubicBezTo>
                <a:lnTo>
                  <a:pt x="381517" y="299534"/>
                </a:lnTo>
                <a:cubicBezTo>
                  <a:pt x="382805" y="298505"/>
                  <a:pt x="384352" y="297475"/>
                  <a:pt x="385640" y="296446"/>
                </a:cubicBezTo>
                <a:close/>
                <a:moveTo>
                  <a:pt x="222493" y="296446"/>
                </a:moveTo>
                <a:cubicBezTo>
                  <a:pt x="224049" y="297475"/>
                  <a:pt x="225345" y="298505"/>
                  <a:pt x="226641" y="299534"/>
                </a:cubicBezTo>
                <a:lnTo>
                  <a:pt x="226641" y="307767"/>
                </a:lnTo>
                <a:cubicBezTo>
                  <a:pt x="226641" y="309054"/>
                  <a:pt x="227419" y="309568"/>
                  <a:pt x="228456" y="309568"/>
                </a:cubicBezTo>
                <a:cubicBezTo>
                  <a:pt x="229753" y="309568"/>
                  <a:pt x="230271" y="309054"/>
                  <a:pt x="230271" y="307767"/>
                </a:cubicBezTo>
                <a:lnTo>
                  <a:pt x="230271" y="302107"/>
                </a:lnTo>
                <a:cubicBezTo>
                  <a:pt x="231567" y="302879"/>
                  <a:pt x="233123" y="303650"/>
                  <a:pt x="234419" y="304680"/>
                </a:cubicBezTo>
                <a:lnTo>
                  <a:pt x="234419" y="307253"/>
                </a:lnTo>
                <a:cubicBezTo>
                  <a:pt x="234419" y="309054"/>
                  <a:pt x="233901" y="310597"/>
                  <a:pt x="232604" y="311626"/>
                </a:cubicBezTo>
                <a:cubicBezTo>
                  <a:pt x="231567" y="312656"/>
                  <a:pt x="230012" y="313170"/>
                  <a:pt x="228456" y="313170"/>
                </a:cubicBezTo>
                <a:cubicBezTo>
                  <a:pt x="226901" y="313170"/>
                  <a:pt x="225604" y="312656"/>
                  <a:pt x="224308" y="311626"/>
                </a:cubicBezTo>
                <a:cubicBezTo>
                  <a:pt x="223271" y="310597"/>
                  <a:pt x="222493" y="309054"/>
                  <a:pt x="222493" y="307253"/>
                </a:cubicBezTo>
                <a:close/>
                <a:moveTo>
                  <a:pt x="569992" y="290741"/>
                </a:moveTo>
                <a:cubicBezTo>
                  <a:pt x="568955" y="290741"/>
                  <a:pt x="568177" y="291256"/>
                  <a:pt x="568177" y="292545"/>
                </a:cubicBezTo>
                <a:lnTo>
                  <a:pt x="568177" y="307756"/>
                </a:lnTo>
                <a:cubicBezTo>
                  <a:pt x="568177" y="309045"/>
                  <a:pt x="568955" y="309561"/>
                  <a:pt x="569992" y="309561"/>
                </a:cubicBezTo>
                <a:cubicBezTo>
                  <a:pt x="571289" y="309561"/>
                  <a:pt x="571807" y="309045"/>
                  <a:pt x="571807" y="307756"/>
                </a:cubicBezTo>
                <a:lnTo>
                  <a:pt x="571807" y="292545"/>
                </a:lnTo>
                <a:cubicBezTo>
                  <a:pt x="571807" y="291256"/>
                  <a:pt x="571289" y="290741"/>
                  <a:pt x="569992" y="290741"/>
                </a:cubicBezTo>
                <a:close/>
                <a:moveTo>
                  <a:pt x="532028" y="290741"/>
                </a:moveTo>
                <a:cubicBezTo>
                  <a:pt x="530732" y="290741"/>
                  <a:pt x="530213" y="291256"/>
                  <a:pt x="530213" y="292545"/>
                </a:cubicBezTo>
                <a:lnTo>
                  <a:pt x="530213" y="307756"/>
                </a:lnTo>
                <a:cubicBezTo>
                  <a:pt x="530213" y="309045"/>
                  <a:pt x="530732" y="309561"/>
                  <a:pt x="532028" y="309561"/>
                </a:cubicBezTo>
                <a:cubicBezTo>
                  <a:pt x="533065" y="309561"/>
                  <a:pt x="533843" y="309045"/>
                  <a:pt x="533843" y="307756"/>
                </a:cubicBezTo>
                <a:lnTo>
                  <a:pt x="533843" y="292545"/>
                </a:lnTo>
                <a:cubicBezTo>
                  <a:pt x="533843" y="291256"/>
                  <a:pt x="533065" y="290741"/>
                  <a:pt x="532028" y="290741"/>
                </a:cubicBezTo>
                <a:close/>
                <a:moveTo>
                  <a:pt x="493817" y="290741"/>
                </a:moveTo>
                <a:cubicBezTo>
                  <a:pt x="492786" y="290741"/>
                  <a:pt x="492013" y="291256"/>
                  <a:pt x="492013" y="292545"/>
                </a:cubicBezTo>
                <a:lnTo>
                  <a:pt x="492013" y="307756"/>
                </a:lnTo>
                <a:cubicBezTo>
                  <a:pt x="492013" y="309045"/>
                  <a:pt x="492786" y="309561"/>
                  <a:pt x="493817" y="309561"/>
                </a:cubicBezTo>
                <a:cubicBezTo>
                  <a:pt x="495105" y="309561"/>
                  <a:pt x="495621" y="309045"/>
                  <a:pt x="495621" y="307756"/>
                </a:cubicBezTo>
                <a:lnTo>
                  <a:pt x="495621" y="292545"/>
                </a:lnTo>
                <a:cubicBezTo>
                  <a:pt x="495621" y="291256"/>
                  <a:pt x="495105" y="290741"/>
                  <a:pt x="493817" y="290741"/>
                </a:cubicBezTo>
                <a:close/>
                <a:moveTo>
                  <a:pt x="455888" y="290741"/>
                </a:moveTo>
                <a:cubicBezTo>
                  <a:pt x="454592" y="290741"/>
                  <a:pt x="454073" y="291256"/>
                  <a:pt x="454073" y="292545"/>
                </a:cubicBezTo>
                <a:lnTo>
                  <a:pt x="454073" y="307756"/>
                </a:lnTo>
                <a:cubicBezTo>
                  <a:pt x="454073" y="309045"/>
                  <a:pt x="454592" y="309561"/>
                  <a:pt x="455888" y="309561"/>
                </a:cubicBezTo>
                <a:cubicBezTo>
                  <a:pt x="456925" y="309561"/>
                  <a:pt x="457703" y="309045"/>
                  <a:pt x="457703" y="307756"/>
                </a:cubicBezTo>
                <a:lnTo>
                  <a:pt x="457703" y="292545"/>
                </a:lnTo>
                <a:cubicBezTo>
                  <a:pt x="457703" y="291256"/>
                  <a:pt x="456925" y="290741"/>
                  <a:pt x="455888" y="290741"/>
                </a:cubicBezTo>
                <a:close/>
                <a:moveTo>
                  <a:pt x="417689" y="290741"/>
                </a:moveTo>
                <a:cubicBezTo>
                  <a:pt x="416660" y="290741"/>
                  <a:pt x="415889" y="291256"/>
                  <a:pt x="415889" y="292545"/>
                </a:cubicBezTo>
                <a:lnTo>
                  <a:pt x="415889" y="307756"/>
                </a:lnTo>
                <a:cubicBezTo>
                  <a:pt x="415889" y="309045"/>
                  <a:pt x="416660" y="309561"/>
                  <a:pt x="417689" y="309561"/>
                </a:cubicBezTo>
                <a:cubicBezTo>
                  <a:pt x="418975" y="309561"/>
                  <a:pt x="419489" y="309045"/>
                  <a:pt x="419489" y="307756"/>
                </a:cubicBezTo>
                <a:lnTo>
                  <a:pt x="419489" y="292545"/>
                </a:lnTo>
                <a:cubicBezTo>
                  <a:pt x="419489" y="291256"/>
                  <a:pt x="418975" y="290741"/>
                  <a:pt x="417689" y="290741"/>
                </a:cubicBezTo>
                <a:close/>
                <a:moveTo>
                  <a:pt x="190527" y="290741"/>
                </a:moveTo>
                <a:cubicBezTo>
                  <a:pt x="189238" y="290741"/>
                  <a:pt x="188723" y="291256"/>
                  <a:pt x="188723" y="292545"/>
                </a:cubicBezTo>
                <a:lnTo>
                  <a:pt x="188723" y="307756"/>
                </a:lnTo>
                <a:cubicBezTo>
                  <a:pt x="188723" y="309045"/>
                  <a:pt x="189238" y="309561"/>
                  <a:pt x="190527" y="309561"/>
                </a:cubicBezTo>
                <a:cubicBezTo>
                  <a:pt x="191815" y="309561"/>
                  <a:pt x="192331" y="309045"/>
                  <a:pt x="192331" y="307756"/>
                </a:cubicBezTo>
                <a:lnTo>
                  <a:pt x="192331" y="292545"/>
                </a:lnTo>
                <a:cubicBezTo>
                  <a:pt x="192331" y="291256"/>
                  <a:pt x="191815" y="290741"/>
                  <a:pt x="190527" y="290741"/>
                </a:cubicBezTo>
                <a:close/>
                <a:moveTo>
                  <a:pt x="152280" y="290741"/>
                </a:moveTo>
                <a:cubicBezTo>
                  <a:pt x="151249" y="290741"/>
                  <a:pt x="150476" y="291256"/>
                  <a:pt x="150476" y="292545"/>
                </a:cubicBezTo>
                <a:lnTo>
                  <a:pt x="150476" y="307756"/>
                </a:lnTo>
                <a:cubicBezTo>
                  <a:pt x="150476" y="309045"/>
                  <a:pt x="151249" y="309561"/>
                  <a:pt x="152280" y="309561"/>
                </a:cubicBezTo>
                <a:cubicBezTo>
                  <a:pt x="153569" y="309561"/>
                  <a:pt x="154084" y="309045"/>
                  <a:pt x="154084" y="307756"/>
                </a:cubicBezTo>
                <a:lnTo>
                  <a:pt x="154084" y="292545"/>
                </a:lnTo>
                <a:cubicBezTo>
                  <a:pt x="154084" y="291256"/>
                  <a:pt x="153569" y="290741"/>
                  <a:pt x="152280" y="290741"/>
                </a:cubicBezTo>
                <a:close/>
                <a:moveTo>
                  <a:pt x="114351" y="290741"/>
                </a:moveTo>
                <a:cubicBezTo>
                  <a:pt x="113054" y="290741"/>
                  <a:pt x="112536" y="291256"/>
                  <a:pt x="112536" y="292545"/>
                </a:cubicBezTo>
                <a:lnTo>
                  <a:pt x="112536" y="307756"/>
                </a:lnTo>
                <a:cubicBezTo>
                  <a:pt x="112536" y="309045"/>
                  <a:pt x="113054" y="309561"/>
                  <a:pt x="114351" y="309561"/>
                </a:cubicBezTo>
                <a:cubicBezTo>
                  <a:pt x="115388" y="309561"/>
                  <a:pt x="116166" y="309045"/>
                  <a:pt x="116166" y="307756"/>
                </a:cubicBezTo>
                <a:lnTo>
                  <a:pt x="116166" y="292545"/>
                </a:lnTo>
                <a:cubicBezTo>
                  <a:pt x="116166" y="291256"/>
                  <a:pt x="115388" y="290741"/>
                  <a:pt x="114351" y="290741"/>
                </a:cubicBezTo>
                <a:close/>
                <a:moveTo>
                  <a:pt x="76410" y="290741"/>
                </a:moveTo>
                <a:cubicBezTo>
                  <a:pt x="75124" y="290741"/>
                  <a:pt x="74610" y="291256"/>
                  <a:pt x="74610" y="292545"/>
                </a:cubicBezTo>
                <a:lnTo>
                  <a:pt x="74610" y="307756"/>
                </a:lnTo>
                <a:cubicBezTo>
                  <a:pt x="74610" y="309045"/>
                  <a:pt x="75124" y="309561"/>
                  <a:pt x="76410" y="309561"/>
                </a:cubicBezTo>
                <a:cubicBezTo>
                  <a:pt x="77439" y="309561"/>
                  <a:pt x="77953" y="309045"/>
                  <a:pt x="77953" y="307756"/>
                </a:cubicBezTo>
                <a:lnTo>
                  <a:pt x="77953" y="292545"/>
                </a:lnTo>
                <a:cubicBezTo>
                  <a:pt x="77953" y="291256"/>
                  <a:pt x="77439" y="290741"/>
                  <a:pt x="76410" y="290741"/>
                </a:cubicBezTo>
                <a:close/>
                <a:moveTo>
                  <a:pt x="38211" y="290741"/>
                </a:moveTo>
                <a:cubicBezTo>
                  <a:pt x="36914" y="290741"/>
                  <a:pt x="36396" y="291256"/>
                  <a:pt x="36396" y="292545"/>
                </a:cubicBezTo>
                <a:lnTo>
                  <a:pt x="36396" y="307756"/>
                </a:lnTo>
                <a:cubicBezTo>
                  <a:pt x="36396" y="309045"/>
                  <a:pt x="37174" y="309561"/>
                  <a:pt x="38211" y="309561"/>
                </a:cubicBezTo>
                <a:cubicBezTo>
                  <a:pt x="39507" y="309561"/>
                  <a:pt x="40026" y="309045"/>
                  <a:pt x="40026" y="307756"/>
                </a:cubicBezTo>
                <a:lnTo>
                  <a:pt x="40026" y="292545"/>
                </a:lnTo>
                <a:cubicBezTo>
                  <a:pt x="40026" y="291256"/>
                  <a:pt x="39507" y="290741"/>
                  <a:pt x="38211" y="290741"/>
                </a:cubicBezTo>
                <a:close/>
                <a:moveTo>
                  <a:pt x="569992" y="287131"/>
                </a:moveTo>
                <a:cubicBezTo>
                  <a:pt x="571548" y="287131"/>
                  <a:pt x="572844" y="287647"/>
                  <a:pt x="574140" y="288678"/>
                </a:cubicBezTo>
                <a:cubicBezTo>
                  <a:pt x="575437" y="289967"/>
                  <a:pt x="575955" y="291256"/>
                  <a:pt x="575955" y="293319"/>
                </a:cubicBezTo>
                <a:lnTo>
                  <a:pt x="575955" y="307241"/>
                </a:lnTo>
                <a:cubicBezTo>
                  <a:pt x="575955" y="309045"/>
                  <a:pt x="575437" y="310592"/>
                  <a:pt x="574140" y="311623"/>
                </a:cubicBezTo>
                <a:cubicBezTo>
                  <a:pt x="573103" y="312655"/>
                  <a:pt x="571548" y="313170"/>
                  <a:pt x="569992" y="313170"/>
                </a:cubicBezTo>
                <a:cubicBezTo>
                  <a:pt x="568437" y="313170"/>
                  <a:pt x="567140" y="312655"/>
                  <a:pt x="565844" y="311623"/>
                </a:cubicBezTo>
                <a:cubicBezTo>
                  <a:pt x="564807" y="310592"/>
                  <a:pt x="564029" y="309045"/>
                  <a:pt x="564029" y="307241"/>
                </a:cubicBezTo>
                <a:lnTo>
                  <a:pt x="564029" y="293319"/>
                </a:lnTo>
                <a:cubicBezTo>
                  <a:pt x="564029" y="291256"/>
                  <a:pt x="564807" y="289967"/>
                  <a:pt x="565844" y="288678"/>
                </a:cubicBezTo>
                <a:cubicBezTo>
                  <a:pt x="567140" y="287647"/>
                  <a:pt x="568437" y="287131"/>
                  <a:pt x="569992" y="287131"/>
                </a:cubicBezTo>
                <a:close/>
                <a:moveTo>
                  <a:pt x="532028" y="287131"/>
                </a:moveTo>
                <a:cubicBezTo>
                  <a:pt x="533584" y="287131"/>
                  <a:pt x="534880" y="287647"/>
                  <a:pt x="536176" y="288678"/>
                </a:cubicBezTo>
                <a:cubicBezTo>
                  <a:pt x="537213" y="289967"/>
                  <a:pt x="537991" y="291256"/>
                  <a:pt x="537991" y="293319"/>
                </a:cubicBezTo>
                <a:lnTo>
                  <a:pt x="537991" y="307241"/>
                </a:lnTo>
                <a:cubicBezTo>
                  <a:pt x="537991" y="309045"/>
                  <a:pt x="537213" y="310592"/>
                  <a:pt x="536176" y="311623"/>
                </a:cubicBezTo>
                <a:cubicBezTo>
                  <a:pt x="534880" y="312655"/>
                  <a:pt x="533584" y="313170"/>
                  <a:pt x="532028" y="313170"/>
                </a:cubicBezTo>
                <a:cubicBezTo>
                  <a:pt x="530473" y="313170"/>
                  <a:pt x="528917" y="312655"/>
                  <a:pt x="527880" y="311623"/>
                </a:cubicBezTo>
                <a:cubicBezTo>
                  <a:pt x="526584" y="310592"/>
                  <a:pt x="526065" y="309045"/>
                  <a:pt x="526065" y="307241"/>
                </a:cubicBezTo>
                <a:lnTo>
                  <a:pt x="526065" y="293319"/>
                </a:lnTo>
                <a:cubicBezTo>
                  <a:pt x="526065" y="291256"/>
                  <a:pt x="526584" y="289967"/>
                  <a:pt x="527880" y="288678"/>
                </a:cubicBezTo>
                <a:cubicBezTo>
                  <a:pt x="528917" y="287647"/>
                  <a:pt x="530473" y="287131"/>
                  <a:pt x="532028" y="287131"/>
                </a:cubicBezTo>
                <a:close/>
                <a:moveTo>
                  <a:pt x="493817" y="287131"/>
                </a:moveTo>
                <a:cubicBezTo>
                  <a:pt x="495363" y="287131"/>
                  <a:pt x="496909" y="287647"/>
                  <a:pt x="497940" y="288678"/>
                </a:cubicBezTo>
                <a:cubicBezTo>
                  <a:pt x="499229" y="289967"/>
                  <a:pt x="499744" y="291256"/>
                  <a:pt x="499744" y="293319"/>
                </a:cubicBezTo>
                <a:lnTo>
                  <a:pt x="499744" y="307241"/>
                </a:lnTo>
                <a:cubicBezTo>
                  <a:pt x="499744" y="309045"/>
                  <a:pt x="499229" y="310592"/>
                  <a:pt x="497940" y="311623"/>
                </a:cubicBezTo>
                <a:cubicBezTo>
                  <a:pt x="496909" y="312655"/>
                  <a:pt x="495363" y="313170"/>
                  <a:pt x="493817" y="313170"/>
                </a:cubicBezTo>
                <a:cubicBezTo>
                  <a:pt x="492270" y="313170"/>
                  <a:pt x="490982" y="312655"/>
                  <a:pt x="489693" y="311623"/>
                </a:cubicBezTo>
                <a:cubicBezTo>
                  <a:pt x="488662" y="310592"/>
                  <a:pt x="487889" y="309045"/>
                  <a:pt x="487889" y="307241"/>
                </a:cubicBezTo>
                <a:lnTo>
                  <a:pt x="487889" y="293319"/>
                </a:lnTo>
                <a:cubicBezTo>
                  <a:pt x="487889" y="291256"/>
                  <a:pt x="488662" y="289967"/>
                  <a:pt x="489693" y="288678"/>
                </a:cubicBezTo>
                <a:cubicBezTo>
                  <a:pt x="490982" y="287647"/>
                  <a:pt x="492270" y="287131"/>
                  <a:pt x="493817" y="287131"/>
                </a:cubicBezTo>
                <a:close/>
                <a:moveTo>
                  <a:pt x="455888" y="287131"/>
                </a:moveTo>
                <a:cubicBezTo>
                  <a:pt x="457444" y="287131"/>
                  <a:pt x="458740" y="287647"/>
                  <a:pt x="460036" y="288678"/>
                </a:cubicBezTo>
                <a:cubicBezTo>
                  <a:pt x="461073" y="289967"/>
                  <a:pt x="461851" y="291256"/>
                  <a:pt x="461851" y="293319"/>
                </a:cubicBezTo>
                <a:lnTo>
                  <a:pt x="461851" y="307241"/>
                </a:lnTo>
                <a:cubicBezTo>
                  <a:pt x="461851" y="309045"/>
                  <a:pt x="461073" y="310592"/>
                  <a:pt x="460036" y="311623"/>
                </a:cubicBezTo>
                <a:cubicBezTo>
                  <a:pt x="458740" y="312655"/>
                  <a:pt x="457444" y="313170"/>
                  <a:pt x="455888" y="313170"/>
                </a:cubicBezTo>
                <a:cubicBezTo>
                  <a:pt x="454333" y="313170"/>
                  <a:pt x="452777" y="312655"/>
                  <a:pt x="451740" y="311623"/>
                </a:cubicBezTo>
                <a:cubicBezTo>
                  <a:pt x="450444" y="310592"/>
                  <a:pt x="449925" y="309045"/>
                  <a:pt x="449925" y="307241"/>
                </a:cubicBezTo>
                <a:lnTo>
                  <a:pt x="449925" y="293319"/>
                </a:lnTo>
                <a:cubicBezTo>
                  <a:pt x="449925" y="291256"/>
                  <a:pt x="450444" y="289967"/>
                  <a:pt x="451740" y="288678"/>
                </a:cubicBezTo>
                <a:cubicBezTo>
                  <a:pt x="452777" y="287647"/>
                  <a:pt x="454333" y="287131"/>
                  <a:pt x="455888" y="287131"/>
                </a:cubicBezTo>
                <a:close/>
                <a:moveTo>
                  <a:pt x="417689" y="287131"/>
                </a:moveTo>
                <a:cubicBezTo>
                  <a:pt x="419232" y="287131"/>
                  <a:pt x="420775" y="287647"/>
                  <a:pt x="421804" y="288678"/>
                </a:cubicBezTo>
                <a:cubicBezTo>
                  <a:pt x="423090" y="289967"/>
                  <a:pt x="423604" y="291256"/>
                  <a:pt x="423604" y="293319"/>
                </a:cubicBezTo>
                <a:lnTo>
                  <a:pt x="423604" y="307241"/>
                </a:lnTo>
                <a:cubicBezTo>
                  <a:pt x="423604" y="309045"/>
                  <a:pt x="423090" y="310592"/>
                  <a:pt x="421804" y="311623"/>
                </a:cubicBezTo>
                <a:cubicBezTo>
                  <a:pt x="420775" y="312655"/>
                  <a:pt x="419232" y="313170"/>
                  <a:pt x="417689" y="313170"/>
                </a:cubicBezTo>
                <a:cubicBezTo>
                  <a:pt x="416146" y="313170"/>
                  <a:pt x="414860" y="312655"/>
                  <a:pt x="413574" y="311623"/>
                </a:cubicBezTo>
                <a:cubicBezTo>
                  <a:pt x="412546" y="310592"/>
                  <a:pt x="412031" y="309045"/>
                  <a:pt x="412031" y="307241"/>
                </a:cubicBezTo>
                <a:lnTo>
                  <a:pt x="412031" y="293319"/>
                </a:lnTo>
                <a:cubicBezTo>
                  <a:pt x="412031" y="291256"/>
                  <a:pt x="412546" y="289967"/>
                  <a:pt x="413574" y="288678"/>
                </a:cubicBezTo>
                <a:cubicBezTo>
                  <a:pt x="414860" y="287647"/>
                  <a:pt x="416146" y="287131"/>
                  <a:pt x="417689" y="287131"/>
                </a:cubicBezTo>
                <a:close/>
                <a:moveTo>
                  <a:pt x="190527" y="287131"/>
                </a:moveTo>
                <a:cubicBezTo>
                  <a:pt x="192073" y="287131"/>
                  <a:pt x="193362" y="287647"/>
                  <a:pt x="194650" y="288678"/>
                </a:cubicBezTo>
                <a:cubicBezTo>
                  <a:pt x="195681" y="289967"/>
                  <a:pt x="196454" y="291256"/>
                  <a:pt x="196454" y="293319"/>
                </a:cubicBezTo>
                <a:lnTo>
                  <a:pt x="196454" y="307241"/>
                </a:lnTo>
                <a:cubicBezTo>
                  <a:pt x="196454" y="309045"/>
                  <a:pt x="195681" y="310592"/>
                  <a:pt x="194650" y="311623"/>
                </a:cubicBezTo>
                <a:cubicBezTo>
                  <a:pt x="193362" y="312655"/>
                  <a:pt x="192073" y="313170"/>
                  <a:pt x="190527" y="313170"/>
                </a:cubicBezTo>
                <a:cubicBezTo>
                  <a:pt x="188980" y="313170"/>
                  <a:pt x="187434" y="312655"/>
                  <a:pt x="186403" y="311623"/>
                </a:cubicBezTo>
                <a:cubicBezTo>
                  <a:pt x="185115" y="310592"/>
                  <a:pt x="184599" y="309045"/>
                  <a:pt x="184599" y="307241"/>
                </a:cubicBezTo>
                <a:lnTo>
                  <a:pt x="184599" y="293319"/>
                </a:lnTo>
                <a:cubicBezTo>
                  <a:pt x="184599" y="291256"/>
                  <a:pt x="185115" y="289967"/>
                  <a:pt x="186403" y="288678"/>
                </a:cubicBezTo>
                <a:cubicBezTo>
                  <a:pt x="187434" y="287647"/>
                  <a:pt x="188980" y="287131"/>
                  <a:pt x="190527" y="287131"/>
                </a:cubicBezTo>
                <a:close/>
                <a:moveTo>
                  <a:pt x="152280" y="287131"/>
                </a:moveTo>
                <a:cubicBezTo>
                  <a:pt x="153827" y="287131"/>
                  <a:pt x="155373" y="287647"/>
                  <a:pt x="156404" y="288678"/>
                </a:cubicBezTo>
                <a:cubicBezTo>
                  <a:pt x="157692" y="289967"/>
                  <a:pt x="158208" y="291256"/>
                  <a:pt x="158208" y="293319"/>
                </a:cubicBezTo>
                <a:lnTo>
                  <a:pt x="158208" y="307241"/>
                </a:lnTo>
                <a:cubicBezTo>
                  <a:pt x="158208" y="309045"/>
                  <a:pt x="157692" y="310592"/>
                  <a:pt x="156404" y="311623"/>
                </a:cubicBezTo>
                <a:cubicBezTo>
                  <a:pt x="155373" y="312655"/>
                  <a:pt x="153827" y="313170"/>
                  <a:pt x="152280" y="313170"/>
                </a:cubicBezTo>
                <a:cubicBezTo>
                  <a:pt x="150734" y="313170"/>
                  <a:pt x="149445" y="312655"/>
                  <a:pt x="148157" y="311623"/>
                </a:cubicBezTo>
                <a:cubicBezTo>
                  <a:pt x="147126" y="310592"/>
                  <a:pt x="146353" y="309045"/>
                  <a:pt x="146353" y="307241"/>
                </a:cubicBezTo>
                <a:lnTo>
                  <a:pt x="146353" y="293319"/>
                </a:lnTo>
                <a:cubicBezTo>
                  <a:pt x="146353" y="291256"/>
                  <a:pt x="147126" y="289967"/>
                  <a:pt x="148157" y="288678"/>
                </a:cubicBezTo>
                <a:cubicBezTo>
                  <a:pt x="149445" y="287647"/>
                  <a:pt x="150734" y="287131"/>
                  <a:pt x="152280" y="287131"/>
                </a:cubicBezTo>
                <a:close/>
                <a:moveTo>
                  <a:pt x="114351" y="287131"/>
                </a:moveTo>
                <a:cubicBezTo>
                  <a:pt x="115906" y="287131"/>
                  <a:pt x="117203" y="287647"/>
                  <a:pt x="118499" y="288678"/>
                </a:cubicBezTo>
                <a:cubicBezTo>
                  <a:pt x="119795" y="289967"/>
                  <a:pt x="120314" y="291256"/>
                  <a:pt x="120314" y="293319"/>
                </a:cubicBezTo>
                <a:lnTo>
                  <a:pt x="120314" y="307241"/>
                </a:lnTo>
                <a:cubicBezTo>
                  <a:pt x="120314" y="309045"/>
                  <a:pt x="119536" y="310592"/>
                  <a:pt x="118499" y="311623"/>
                </a:cubicBezTo>
                <a:cubicBezTo>
                  <a:pt x="117203" y="312655"/>
                  <a:pt x="115906" y="313170"/>
                  <a:pt x="114351" y="313170"/>
                </a:cubicBezTo>
                <a:cubicBezTo>
                  <a:pt x="112795" y="313170"/>
                  <a:pt x="111240" y="312655"/>
                  <a:pt x="110203" y="311623"/>
                </a:cubicBezTo>
                <a:cubicBezTo>
                  <a:pt x="108906" y="310592"/>
                  <a:pt x="108388" y="309045"/>
                  <a:pt x="108388" y="307241"/>
                </a:cubicBezTo>
                <a:lnTo>
                  <a:pt x="108388" y="293319"/>
                </a:lnTo>
                <a:cubicBezTo>
                  <a:pt x="108388" y="291256"/>
                  <a:pt x="108906" y="289967"/>
                  <a:pt x="110203" y="288678"/>
                </a:cubicBezTo>
                <a:cubicBezTo>
                  <a:pt x="111240" y="287647"/>
                  <a:pt x="112795" y="287131"/>
                  <a:pt x="114351" y="287131"/>
                </a:cubicBezTo>
                <a:close/>
                <a:moveTo>
                  <a:pt x="76410" y="287131"/>
                </a:moveTo>
                <a:cubicBezTo>
                  <a:pt x="77953" y="287131"/>
                  <a:pt x="79239" y="287647"/>
                  <a:pt x="80268" y="288678"/>
                </a:cubicBezTo>
                <a:cubicBezTo>
                  <a:pt x="81553" y="289967"/>
                  <a:pt x="82068" y="291256"/>
                  <a:pt x="82068" y="293319"/>
                </a:cubicBezTo>
                <a:lnTo>
                  <a:pt x="82068" y="307241"/>
                </a:lnTo>
                <a:cubicBezTo>
                  <a:pt x="82068" y="309045"/>
                  <a:pt x="81553" y="310592"/>
                  <a:pt x="80268" y="311623"/>
                </a:cubicBezTo>
                <a:cubicBezTo>
                  <a:pt x="79239" y="312655"/>
                  <a:pt x="77953" y="313170"/>
                  <a:pt x="76410" y="313170"/>
                </a:cubicBezTo>
                <a:cubicBezTo>
                  <a:pt x="74610" y="313170"/>
                  <a:pt x="73324" y="312655"/>
                  <a:pt x="72038" y="311623"/>
                </a:cubicBezTo>
                <a:cubicBezTo>
                  <a:pt x="71009" y="310592"/>
                  <a:pt x="70495" y="309045"/>
                  <a:pt x="70495" y="307241"/>
                </a:cubicBezTo>
                <a:lnTo>
                  <a:pt x="70495" y="293319"/>
                </a:lnTo>
                <a:cubicBezTo>
                  <a:pt x="70495" y="291256"/>
                  <a:pt x="71009" y="289967"/>
                  <a:pt x="72038" y="288678"/>
                </a:cubicBezTo>
                <a:cubicBezTo>
                  <a:pt x="73324" y="287647"/>
                  <a:pt x="74610" y="287131"/>
                  <a:pt x="76410" y="287131"/>
                </a:cubicBezTo>
                <a:close/>
                <a:moveTo>
                  <a:pt x="38211" y="287131"/>
                </a:moveTo>
                <a:cubicBezTo>
                  <a:pt x="39766" y="287131"/>
                  <a:pt x="41063" y="287647"/>
                  <a:pt x="42359" y="288678"/>
                </a:cubicBezTo>
                <a:cubicBezTo>
                  <a:pt x="43655" y="289967"/>
                  <a:pt x="44174" y="291256"/>
                  <a:pt x="44174" y="293319"/>
                </a:cubicBezTo>
                <a:lnTo>
                  <a:pt x="44174" y="307241"/>
                </a:lnTo>
                <a:cubicBezTo>
                  <a:pt x="44174" y="309045"/>
                  <a:pt x="43655" y="310592"/>
                  <a:pt x="42359" y="311623"/>
                </a:cubicBezTo>
                <a:cubicBezTo>
                  <a:pt x="41063" y="312655"/>
                  <a:pt x="39766" y="313170"/>
                  <a:pt x="38211" y="313170"/>
                </a:cubicBezTo>
                <a:cubicBezTo>
                  <a:pt x="36655" y="313170"/>
                  <a:pt x="35359" y="312655"/>
                  <a:pt x="34063" y="311623"/>
                </a:cubicBezTo>
                <a:cubicBezTo>
                  <a:pt x="33026" y="310592"/>
                  <a:pt x="32248" y="309045"/>
                  <a:pt x="32248" y="307241"/>
                </a:cubicBezTo>
                <a:lnTo>
                  <a:pt x="32248" y="293319"/>
                </a:lnTo>
                <a:cubicBezTo>
                  <a:pt x="32248" y="291256"/>
                  <a:pt x="33026" y="289967"/>
                  <a:pt x="34063" y="288678"/>
                </a:cubicBezTo>
                <a:cubicBezTo>
                  <a:pt x="35359" y="287647"/>
                  <a:pt x="36655" y="287131"/>
                  <a:pt x="38211" y="287131"/>
                </a:cubicBezTo>
                <a:close/>
                <a:moveTo>
                  <a:pt x="184599" y="247473"/>
                </a:moveTo>
                <a:cubicBezTo>
                  <a:pt x="185884" y="250309"/>
                  <a:pt x="187168" y="253146"/>
                  <a:pt x="188710" y="255724"/>
                </a:cubicBezTo>
                <a:lnTo>
                  <a:pt x="188710" y="262170"/>
                </a:lnTo>
                <a:cubicBezTo>
                  <a:pt x="188710" y="263459"/>
                  <a:pt x="189224" y="263975"/>
                  <a:pt x="190508" y="263975"/>
                </a:cubicBezTo>
                <a:cubicBezTo>
                  <a:pt x="191536" y="263975"/>
                  <a:pt x="192307" y="263459"/>
                  <a:pt x="192307" y="262170"/>
                </a:cubicBezTo>
                <a:lnTo>
                  <a:pt x="192307" y="261912"/>
                </a:lnTo>
                <a:cubicBezTo>
                  <a:pt x="193078" y="263201"/>
                  <a:pt x="193848" y="264490"/>
                  <a:pt x="194619" y="265779"/>
                </a:cubicBezTo>
                <a:cubicBezTo>
                  <a:pt x="194619" y="265779"/>
                  <a:pt x="194619" y="266037"/>
                  <a:pt x="194619" y="266037"/>
                </a:cubicBezTo>
                <a:cubicBezTo>
                  <a:pt x="193335" y="267069"/>
                  <a:pt x="192050" y="267584"/>
                  <a:pt x="190508" y="267584"/>
                </a:cubicBezTo>
                <a:cubicBezTo>
                  <a:pt x="188967" y="267584"/>
                  <a:pt x="187425" y="267069"/>
                  <a:pt x="186398" y="266037"/>
                </a:cubicBezTo>
                <a:cubicBezTo>
                  <a:pt x="185113" y="265006"/>
                  <a:pt x="184599" y="263459"/>
                  <a:pt x="184599" y="261654"/>
                </a:cubicBezTo>
                <a:lnTo>
                  <a:pt x="184599" y="247731"/>
                </a:lnTo>
                <a:cubicBezTo>
                  <a:pt x="184599" y="247731"/>
                  <a:pt x="184599" y="247473"/>
                  <a:pt x="184599" y="247473"/>
                </a:cubicBezTo>
                <a:close/>
                <a:moveTo>
                  <a:pt x="569992" y="245156"/>
                </a:moveTo>
                <a:cubicBezTo>
                  <a:pt x="568955" y="245156"/>
                  <a:pt x="568177" y="245671"/>
                  <a:pt x="568177" y="246960"/>
                </a:cubicBezTo>
                <a:lnTo>
                  <a:pt x="568177" y="262429"/>
                </a:lnTo>
                <a:cubicBezTo>
                  <a:pt x="568177" y="263460"/>
                  <a:pt x="568955" y="263976"/>
                  <a:pt x="569992" y="263976"/>
                </a:cubicBezTo>
                <a:cubicBezTo>
                  <a:pt x="571289" y="263976"/>
                  <a:pt x="571807" y="263460"/>
                  <a:pt x="571807" y="262429"/>
                </a:cubicBezTo>
                <a:lnTo>
                  <a:pt x="571807" y="246960"/>
                </a:lnTo>
                <a:cubicBezTo>
                  <a:pt x="571807" y="245671"/>
                  <a:pt x="571289" y="245156"/>
                  <a:pt x="569992" y="245156"/>
                </a:cubicBezTo>
                <a:close/>
                <a:moveTo>
                  <a:pt x="493817" y="245156"/>
                </a:moveTo>
                <a:cubicBezTo>
                  <a:pt x="492786" y="245156"/>
                  <a:pt x="492013" y="245671"/>
                  <a:pt x="492013" y="246960"/>
                </a:cubicBezTo>
                <a:lnTo>
                  <a:pt x="492013" y="262429"/>
                </a:lnTo>
                <a:cubicBezTo>
                  <a:pt x="492013" y="263460"/>
                  <a:pt x="492786" y="263976"/>
                  <a:pt x="493817" y="263976"/>
                </a:cubicBezTo>
                <a:cubicBezTo>
                  <a:pt x="495105" y="263976"/>
                  <a:pt x="495621" y="263460"/>
                  <a:pt x="495621" y="262429"/>
                </a:cubicBezTo>
                <a:lnTo>
                  <a:pt x="495621" y="246960"/>
                </a:lnTo>
                <a:cubicBezTo>
                  <a:pt x="495621" y="245671"/>
                  <a:pt x="495105" y="245156"/>
                  <a:pt x="493817" y="245156"/>
                </a:cubicBezTo>
                <a:close/>
                <a:moveTo>
                  <a:pt x="455888" y="245156"/>
                </a:moveTo>
                <a:cubicBezTo>
                  <a:pt x="454592" y="245156"/>
                  <a:pt x="454073" y="245671"/>
                  <a:pt x="454073" y="246960"/>
                </a:cubicBezTo>
                <a:lnTo>
                  <a:pt x="454073" y="262429"/>
                </a:lnTo>
                <a:cubicBezTo>
                  <a:pt x="454073" y="263460"/>
                  <a:pt x="454592" y="263976"/>
                  <a:pt x="455888" y="263976"/>
                </a:cubicBezTo>
                <a:cubicBezTo>
                  <a:pt x="456925" y="263976"/>
                  <a:pt x="457703" y="263460"/>
                  <a:pt x="457703" y="262429"/>
                </a:cubicBezTo>
                <a:lnTo>
                  <a:pt x="457703" y="246960"/>
                </a:lnTo>
                <a:cubicBezTo>
                  <a:pt x="457703" y="245671"/>
                  <a:pt x="456925" y="245156"/>
                  <a:pt x="455888" y="245156"/>
                </a:cubicBezTo>
                <a:close/>
                <a:moveTo>
                  <a:pt x="152280" y="245156"/>
                </a:moveTo>
                <a:cubicBezTo>
                  <a:pt x="151249" y="245156"/>
                  <a:pt x="150476" y="245671"/>
                  <a:pt x="150476" y="246960"/>
                </a:cubicBezTo>
                <a:lnTo>
                  <a:pt x="150476" y="262429"/>
                </a:lnTo>
                <a:cubicBezTo>
                  <a:pt x="150476" y="263460"/>
                  <a:pt x="151249" y="263976"/>
                  <a:pt x="152280" y="263976"/>
                </a:cubicBezTo>
                <a:cubicBezTo>
                  <a:pt x="153569" y="263976"/>
                  <a:pt x="154084" y="263460"/>
                  <a:pt x="154084" y="262429"/>
                </a:cubicBezTo>
                <a:lnTo>
                  <a:pt x="154084" y="246960"/>
                </a:lnTo>
                <a:cubicBezTo>
                  <a:pt x="154084" y="245671"/>
                  <a:pt x="153569" y="245156"/>
                  <a:pt x="152280" y="245156"/>
                </a:cubicBezTo>
                <a:close/>
                <a:moveTo>
                  <a:pt x="114351" y="245156"/>
                </a:moveTo>
                <a:cubicBezTo>
                  <a:pt x="113054" y="245156"/>
                  <a:pt x="112536" y="245671"/>
                  <a:pt x="112536" y="246960"/>
                </a:cubicBezTo>
                <a:lnTo>
                  <a:pt x="112536" y="262429"/>
                </a:lnTo>
                <a:cubicBezTo>
                  <a:pt x="112536" y="263460"/>
                  <a:pt x="113054" y="263976"/>
                  <a:pt x="114351" y="263976"/>
                </a:cubicBezTo>
                <a:cubicBezTo>
                  <a:pt x="115388" y="263976"/>
                  <a:pt x="116166" y="263460"/>
                  <a:pt x="116166" y="262429"/>
                </a:cubicBezTo>
                <a:lnTo>
                  <a:pt x="116166" y="246960"/>
                </a:lnTo>
                <a:cubicBezTo>
                  <a:pt x="116166" y="245671"/>
                  <a:pt x="115388" y="245156"/>
                  <a:pt x="114351" y="245156"/>
                </a:cubicBezTo>
                <a:close/>
                <a:moveTo>
                  <a:pt x="38211" y="245156"/>
                </a:moveTo>
                <a:cubicBezTo>
                  <a:pt x="36914" y="245156"/>
                  <a:pt x="36396" y="245671"/>
                  <a:pt x="36396" y="246960"/>
                </a:cubicBezTo>
                <a:lnTo>
                  <a:pt x="36396" y="262429"/>
                </a:lnTo>
                <a:cubicBezTo>
                  <a:pt x="36396" y="263460"/>
                  <a:pt x="37174" y="263976"/>
                  <a:pt x="38211" y="263976"/>
                </a:cubicBezTo>
                <a:cubicBezTo>
                  <a:pt x="39507" y="263976"/>
                  <a:pt x="40026" y="263460"/>
                  <a:pt x="40026" y="262429"/>
                </a:cubicBezTo>
                <a:lnTo>
                  <a:pt x="40026" y="246960"/>
                </a:lnTo>
                <a:cubicBezTo>
                  <a:pt x="40026" y="245671"/>
                  <a:pt x="39507" y="245156"/>
                  <a:pt x="38211" y="245156"/>
                </a:cubicBezTo>
                <a:close/>
                <a:moveTo>
                  <a:pt x="569992" y="241546"/>
                </a:moveTo>
                <a:cubicBezTo>
                  <a:pt x="571548" y="241546"/>
                  <a:pt x="572844" y="242320"/>
                  <a:pt x="574140" y="243351"/>
                </a:cubicBezTo>
                <a:cubicBezTo>
                  <a:pt x="575437" y="244382"/>
                  <a:pt x="575955" y="245671"/>
                  <a:pt x="575955" y="247734"/>
                </a:cubicBezTo>
                <a:lnTo>
                  <a:pt x="575955" y="261656"/>
                </a:lnTo>
                <a:cubicBezTo>
                  <a:pt x="575955" y="263460"/>
                  <a:pt x="575437" y="265007"/>
                  <a:pt x="574140" y="266038"/>
                </a:cubicBezTo>
                <a:cubicBezTo>
                  <a:pt x="573103" y="267070"/>
                  <a:pt x="571548" y="267585"/>
                  <a:pt x="569992" y="267585"/>
                </a:cubicBezTo>
                <a:cubicBezTo>
                  <a:pt x="568437" y="267585"/>
                  <a:pt x="567140" y="267070"/>
                  <a:pt x="565844" y="266038"/>
                </a:cubicBezTo>
                <a:cubicBezTo>
                  <a:pt x="564807" y="265007"/>
                  <a:pt x="564029" y="263460"/>
                  <a:pt x="564029" y="261656"/>
                </a:cubicBezTo>
                <a:lnTo>
                  <a:pt x="564029" y="247734"/>
                </a:lnTo>
                <a:cubicBezTo>
                  <a:pt x="564029" y="245671"/>
                  <a:pt x="564807" y="244382"/>
                  <a:pt x="565844" y="243351"/>
                </a:cubicBezTo>
                <a:cubicBezTo>
                  <a:pt x="567140" y="242320"/>
                  <a:pt x="568437" y="241546"/>
                  <a:pt x="569992" y="241546"/>
                </a:cubicBezTo>
                <a:close/>
                <a:moveTo>
                  <a:pt x="529946" y="241546"/>
                </a:moveTo>
                <a:lnTo>
                  <a:pt x="534109" y="241546"/>
                </a:lnTo>
                <a:lnTo>
                  <a:pt x="534109" y="267585"/>
                </a:lnTo>
                <a:lnTo>
                  <a:pt x="529946" y="267585"/>
                </a:lnTo>
                <a:close/>
                <a:moveTo>
                  <a:pt x="493817" y="241546"/>
                </a:moveTo>
                <a:cubicBezTo>
                  <a:pt x="495363" y="241546"/>
                  <a:pt x="496909" y="242320"/>
                  <a:pt x="497940" y="243351"/>
                </a:cubicBezTo>
                <a:cubicBezTo>
                  <a:pt x="499229" y="244382"/>
                  <a:pt x="499744" y="245671"/>
                  <a:pt x="499744" y="247734"/>
                </a:cubicBezTo>
                <a:lnTo>
                  <a:pt x="499744" y="261656"/>
                </a:lnTo>
                <a:cubicBezTo>
                  <a:pt x="499744" y="263460"/>
                  <a:pt x="499229" y="265007"/>
                  <a:pt x="497940" y="266038"/>
                </a:cubicBezTo>
                <a:cubicBezTo>
                  <a:pt x="496909" y="267070"/>
                  <a:pt x="495363" y="267585"/>
                  <a:pt x="493817" y="267585"/>
                </a:cubicBezTo>
                <a:cubicBezTo>
                  <a:pt x="492270" y="267585"/>
                  <a:pt x="490982" y="267070"/>
                  <a:pt x="489693" y="266038"/>
                </a:cubicBezTo>
                <a:cubicBezTo>
                  <a:pt x="488662" y="265007"/>
                  <a:pt x="487889" y="263460"/>
                  <a:pt x="487889" y="261656"/>
                </a:cubicBezTo>
                <a:lnTo>
                  <a:pt x="487889" y="247734"/>
                </a:lnTo>
                <a:cubicBezTo>
                  <a:pt x="487889" y="245671"/>
                  <a:pt x="488662" y="244382"/>
                  <a:pt x="489693" y="243351"/>
                </a:cubicBezTo>
                <a:cubicBezTo>
                  <a:pt x="490982" y="242320"/>
                  <a:pt x="492270" y="241546"/>
                  <a:pt x="493817" y="241546"/>
                </a:cubicBezTo>
                <a:close/>
                <a:moveTo>
                  <a:pt x="455888" y="241546"/>
                </a:moveTo>
                <a:cubicBezTo>
                  <a:pt x="457444" y="241546"/>
                  <a:pt x="458740" y="242320"/>
                  <a:pt x="460036" y="243351"/>
                </a:cubicBezTo>
                <a:cubicBezTo>
                  <a:pt x="461073" y="244382"/>
                  <a:pt x="461851" y="245671"/>
                  <a:pt x="461851" y="247734"/>
                </a:cubicBezTo>
                <a:lnTo>
                  <a:pt x="461851" y="261656"/>
                </a:lnTo>
                <a:cubicBezTo>
                  <a:pt x="461851" y="263460"/>
                  <a:pt x="461073" y="265007"/>
                  <a:pt x="460036" y="266038"/>
                </a:cubicBezTo>
                <a:cubicBezTo>
                  <a:pt x="458740" y="267070"/>
                  <a:pt x="457444" y="267585"/>
                  <a:pt x="455888" y="267585"/>
                </a:cubicBezTo>
                <a:cubicBezTo>
                  <a:pt x="454333" y="267585"/>
                  <a:pt x="452777" y="267070"/>
                  <a:pt x="451740" y="266038"/>
                </a:cubicBezTo>
                <a:cubicBezTo>
                  <a:pt x="450444" y="265007"/>
                  <a:pt x="449925" y="263460"/>
                  <a:pt x="449925" y="261656"/>
                </a:cubicBezTo>
                <a:lnTo>
                  <a:pt x="449925" y="247734"/>
                </a:lnTo>
                <a:cubicBezTo>
                  <a:pt x="449925" y="245671"/>
                  <a:pt x="450444" y="244382"/>
                  <a:pt x="451740" y="243351"/>
                </a:cubicBezTo>
                <a:cubicBezTo>
                  <a:pt x="452777" y="242320"/>
                  <a:pt x="454333" y="241546"/>
                  <a:pt x="455888" y="241546"/>
                </a:cubicBezTo>
                <a:close/>
                <a:moveTo>
                  <a:pt x="152280" y="241546"/>
                </a:moveTo>
                <a:cubicBezTo>
                  <a:pt x="153827" y="241546"/>
                  <a:pt x="155373" y="242320"/>
                  <a:pt x="156404" y="243351"/>
                </a:cubicBezTo>
                <a:cubicBezTo>
                  <a:pt x="157692" y="244382"/>
                  <a:pt x="158208" y="245671"/>
                  <a:pt x="158208" y="247734"/>
                </a:cubicBezTo>
                <a:lnTo>
                  <a:pt x="158208" y="261656"/>
                </a:lnTo>
                <a:cubicBezTo>
                  <a:pt x="158208" y="263460"/>
                  <a:pt x="157692" y="265007"/>
                  <a:pt x="156404" y="266038"/>
                </a:cubicBezTo>
                <a:cubicBezTo>
                  <a:pt x="155373" y="267070"/>
                  <a:pt x="153827" y="267585"/>
                  <a:pt x="152280" y="267585"/>
                </a:cubicBezTo>
                <a:cubicBezTo>
                  <a:pt x="150734" y="267585"/>
                  <a:pt x="149445" y="267070"/>
                  <a:pt x="148157" y="266038"/>
                </a:cubicBezTo>
                <a:cubicBezTo>
                  <a:pt x="147126" y="265007"/>
                  <a:pt x="146353" y="263460"/>
                  <a:pt x="146353" y="261656"/>
                </a:cubicBezTo>
                <a:lnTo>
                  <a:pt x="146353" y="247734"/>
                </a:lnTo>
                <a:cubicBezTo>
                  <a:pt x="146353" y="245671"/>
                  <a:pt x="147126" y="244382"/>
                  <a:pt x="148157" y="243351"/>
                </a:cubicBezTo>
                <a:cubicBezTo>
                  <a:pt x="149445" y="242320"/>
                  <a:pt x="150734" y="241546"/>
                  <a:pt x="152280" y="241546"/>
                </a:cubicBezTo>
                <a:close/>
                <a:moveTo>
                  <a:pt x="114351" y="241546"/>
                </a:moveTo>
                <a:cubicBezTo>
                  <a:pt x="115906" y="241546"/>
                  <a:pt x="117203" y="242320"/>
                  <a:pt x="118499" y="243351"/>
                </a:cubicBezTo>
                <a:cubicBezTo>
                  <a:pt x="119795" y="244382"/>
                  <a:pt x="120314" y="245671"/>
                  <a:pt x="120314" y="247734"/>
                </a:cubicBezTo>
                <a:lnTo>
                  <a:pt x="120314" y="261656"/>
                </a:lnTo>
                <a:cubicBezTo>
                  <a:pt x="120314" y="263460"/>
                  <a:pt x="119536" y="265007"/>
                  <a:pt x="118499" y="266038"/>
                </a:cubicBezTo>
                <a:cubicBezTo>
                  <a:pt x="117203" y="267070"/>
                  <a:pt x="115906" y="267585"/>
                  <a:pt x="114351" y="267585"/>
                </a:cubicBezTo>
                <a:cubicBezTo>
                  <a:pt x="112795" y="267585"/>
                  <a:pt x="111240" y="267070"/>
                  <a:pt x="110203" y="266038"/>
                </a:cubicBezTo>
                <a:cubicBezTo>
                  <a:pt x="108906" y="265007"/>
                  <a:pt x="108388" y="263460"/>
                  <a:pt x="108388" y="261656"/>
                </a:cubicBezTo>
                <a:lnTo>
                  <a:pt x="108388" y="247734"/>
                </a:lnTo>
                <a:cubicBezTo>
                  <a:pt x="108388" y="245671"/>
                  <a:pt x="108906" y="244382"/>
                  <a:pt x="110203" y="243351"/>
                </a:cubicBezTo>
                <a:cubicBezTo>
                  <a:pt x="111240" y="242320"/>
                  <a:pt x="112795" y="241546"/>
                  <a:pt x="114351" y="241546"/>
                </a:cubicBezTo>
                <a:close/>
                <a:moveTo>
                  <a:pt x="74094" y="241546"/>
                </a:moveTo>
                <a:lnTo>
                  <a:pt x="78187" y="241546"/>
                </a:lnTo>
                <a:lnTo>
                  <a:pt x="78187" y="267585"/>
                </a:lnTo>
                <a:lnTo>
                  <a:pt x="74094" y="267585"/>
                </a:lnTo>
                <a:close/>
                <a:moveTo>
                  <a:pt x="38211" y="241546"/>
                </a:moveTo>
                <a:cubicBezTo>
                  <a:pt x="39766" y="241546"/>
                  <a:pt x="41063" y="242320"/>
                  <a:pt x="42359" y="243351"/>
                </a:cubicBezTo>
                <a:cubicBezTo>
                  <a:pt x="43655" y="244382"/>
                  <a:pt x="44174" y="245671"/>
                  <a:pt x="44174" y="247734"/>
                </a:cubicBezTo>
                <a:lnTo>
                  <a:pt x="44174" y="261656"/>
                </a:lnTo>
                <a:cubicBezTo>
                  <a:pt x="44174" y="263460"/>
                  <a:pt x="43655" y="265007"/>
                  <a:pt x="42359" y="266038"/>
                </a:cubicBezTo>
                <a:cubicBezTo>
                  <a:pt x="41063" y="267070"/>
                  <a:pt x="39766" y="267585"/>
                  <a:pt x="38211" y="267585"/>
                </a:cubicBezTo>
                <a:cubicBezTo>
                  <a:pt x="36655" y="267585"/>
                  <a:pt x="35359" y="267070"/>
                  <a:pt x="34063" y="266038"/>
                </a:cubicBezTo>
                <a:cubicBezTo>
                  <a:pt x="33026" y="265007"/>
                  <a:pt x="32248" y="263460"/>
                  <a:pt x="32248" y="261656"/>
                </a:cubicBezTo>
                <a:lnTo>
                  <a:pt x="32248" y="247734"/>
                </a:lnTo>
                <a:cubicBezTo>
                  <a:pt x="32248" y="245671"/>
                  <a:pt x="33026" y="244382"/>
                  <a:pt x="34063" y="243351"/>
                </a:cubicBezTo>
                <a:cubicBezTo>
                  <a:pt x="35359" y="242320"/>
                  <a:pt x="36655" y="241546"/>
                  <a:pt x="38211" y="241546"/>
                </a:cubicBezTo>
                <a:close/>
                <a:moveTo>
                  <a:pt x="532028" y="200297"/>
                </a:moveTo>
                <a:cubicBezTo>
                  <a:pt x="530732" y="200297"/>
                  <a:pt x="530213" y="201069"/>
                  <a:pt x="530213" y="202099"/>
                </a:cubicBezTo>
                <a:lnTo>
                  <a:pt x="530213" y="217553"/>
                </a:lnTo>
                <a:cubicBezTo>
                  <a:pt x="530213" y="218583"/>
                  <a:pt x="530732" y="219356"/>
                  <a:pt x="532028" y="219356"/>
                </a:cubicBezTo>
                <a:cubicBezTo>
                  <a:pt x="533065" y="219356"/>
                  <a:pt x="533843" y="218583"/>
                  <a:pt x="533843" y="217553"/>
                </a:cubicBezTo>
                <a:lnTo>
                  <a:pt x="533843" y="202099"/>
                </a:lnTo>
                <a:cubicBezTo>
                  <a:pt x="533843" y="201069"/>
                  <a:pt x="533065" y="200297"/>
                  <a:pt x="532028" y="200297"/>
                </a:cubicBezTo>
                <a:close/>
                <a:moveTo>
                  <a:pt x="76410" y="200297"/>
                </a:moveTo>
                <a:cubicBezTo>
                  <a:pt x="75124" y="200297"/>
                  <a:pt x="74610" y="201069"/>
                  <a:pt x="74610" y="202099"/>
                </a:cubicBezTo>
                <a:lnTo>
                  <a:pt x="74610" y="217553"/>
                </a:lnTo>
                <a:cubicBezTo>
                  <a:pt x="74610" y="218583"/>
                  <a:pt x="75124" y="219356"/>
                  <a:pt x="76410" y="219356"/>
                </a:cubicBezTo>
                <a:cubicBezTo>
                  <a:pt x="77439" y="219356"/>
                  <a:pt x="77953" y="218583"/>
                  <a:pt x="77953" y="217553"/>
                </a:cubicBezTo>
                <a:lnTo>
                  <a:pt x="77953" y="202099"/>
                </a:lnTo>
                <a:cubicBezTo>
                  <a:pt x="77953" y="201069"/>
                  <a:pt x="77439" y="200297"/>
                  <a:pt x="76410" y="200297"/>
                </a:cubicBezTo>
                <a:close/>
                <a:moveTo>
                  <a:pt x="567910" y="196948"/>
                </a:moveTo>
                <a:lnTo>
                  <a:pt x="572073" y="196948"/>
                </a:lnTo>
                <a:lnTo>
                  <a:pt x="572073" y="222704"/>
                </a:lnTo>
                <a:lnTo>
                  <a:pt x="567910" y="222704"/>
                </a:lnTo>
                <a:close/>
                <a:moveTo>
                  <a:pt x="532028" y="196948"/>
                </a:moveTo>
                <a:cubicBezTo>
                  <a:pt x="533584" y="196948"/>
                  <a:pt x="534880" y="197463"/>
                  <a:pt x="536176" y="198494"/>
                </a:cubicBezTo>
                <a:cubicBezTo>
                  <a:pt x="537213" y="199524"/>
                  <a:pt x="537991" y="201069"/>
                  <a:pt x="537991" y="202872"/>
                </a:cubicBezTo>
                <a:lnTo>
                  <a:pt x="537991" y="216780"/>
                </a:lnTo>
                <a:cubicBezTo>
                  <a:pt x="537991" y="218583"/>
                  <a:pt x="537213" y="220129"/>
                  <a:pt x="536176" y="221159"/>
                </a:cubicBezTo>
                <a:cubicBezTo>
                  <a:pt x="534880" y="222189"/>
                  <a:pt x="533584" y="222704"/>
                  <a:pt x="532028" y="222704"/>
                </a:cubicBezTo>
                <a:cubicBezTo>
                  <a:pt x="530473" y="222704"/>
                  <a:pt x="528917" y="222189"/>
                  <a:pt x="527880" y="221159"/>
                </a:cubicBezTo>
                <a:cubicBezTo>
                  <a:pt x="526584" y="220129"/>
                  <a:pt x="526065" y="218583"/>
                  <a:pt x="526065" y="216780"/>
                </a:cubicBezTo>
                <a:lnTo>
                  <a:pt x="526065" y="202872"/>
                </a:lnTo>
                <a:cubicBezTo>
                  <a:pt x="526065" y="201069"/>
                  <a:pt x="526584" y="199524"/>
                  <a:pt x="527880" y="198494"/>
                </a:cubicBezTo>
                <a:cubicBezTo>
                  <a:pt x="528917" y="197463"/>
                  <a:pt x="530473" y="196948"/>
                  <a:pt x="532028" y="196948"/>
                </a:cubicBezTo>
                <a:close/>
                <a:moveTo>
                  <a:pt x="491770" y="196948"/>
                </a:moveTo>
                <a:lnTo>
                  <a:pt x="495863" y="196948"/>
                </a:lnTo>
                <a:lnTo>
                  <a:pt x="495863" y="222704"/>
                </a:lnTo>
                <a:lnTo>
                  <a:pt x="491770" y="222704"/>
                </a:lnTo>
                <a:close/>
                <a:moveTo>
                  <a:pt x="453806" y="196948"/>
                </a:moveTo>
                <a:lnTo>
                  <a:pt x="457969" y="196948"/>
                </a:lnTo>
                <a:lnTo>
                  <a:pt x="457969" y="222704"/>
                </a:lnTo>
                <a:lnTo>
                  <a:pt x="453806" y="222704"/>
                </a:lnTo>
                <a:close/>
                <a:moveTo>
                  <a:pt x="150234" y="196948"/>
                </a:moveTo>
                <a:lnTo>
                  <a:pt x="154397" y="196948"/>
                </a:lnTo>
                <a:lnTo>
                  <a:pt x="154397" y="222704"/>
                </a:lnTo>
                <a:lnTo>
                  <a:pt x="150234" y="222704"/>
                </a:lnTo>
                <a:close/>
                <a:moveTo>
                  <a:pt x="112270" y="196948"/>
                </a:moveTo>
                <a:lnTo>
                  <a:pt x="116433" y="196948"/>
                </a:lnTo>
                <a:lnTo>
                  <a:pt x="116433" y="222704"/>
                </a:lnTo>
                <a:lnTo>
                  <a:pt x="112270" y="222704"/>
                </a:lnTo>
                <a:close/>
                <a:moveTo>
                  <a:pt x="76410" y="196948"/>
                </a:moveTo>
                <a:cubicBezTo>
                  <a:pt x="77953" y="196948"/>
                  <a:pt x="79239" y="197463"/>
                  <a:pt x="80268" y="198494"/>
                </a:cubicBezTo>
                <a:cubicBezTo>
                  <a:pt x="81553" y="199524"/>
                  <a:pt x="82068" y="201069"/>
                  <a:pt x="82068" y="202872"/>
                </a:cubicBezTo>
                <a:lnTo>
                  <a:pt x="82068" y="216780"/>
                </a:lnTo>
                <a:cubicBezTo>
                  <a:pt x="82068" y="218583"/>
                  <a:pt x="81553" y="220129"/>
                  <a:pt x="80268" y="221159"/>
                </a:cubicBezTo>
                <a:cubicBezTo>
                  <a:pt x="79239" y="222189"/>
                  <a:pt x="77953" y="222704"/>
                  <a:pt x="76410" y="222704"/>
                </a:cubicBezTo>
                <a:cubicBezTo>
                  <a:pt x="74610" y="222704"/>
                  <a:pt x="73324" y="222189"/>
                  <a:pt x="72038" y="221159"/>
                </a:cubicBezTo>
                <a:cubicBezTo>
                  <a:pt x="71009" y="220129"/>
                  <a:pt x="70495" y="218583"/>
                  <a:pt x="70495" y="216780"/>
                </a:cubicBezTo>
                <a:lnTo>
                  <a:pt x="70495" y="202872"/>
                </a:lnTo>
                <a:cubicBezTo>
                  <a:pt x="70495" y="201069"/>
                  <a:pt x="71009" y="199524"/>
                  <a:pt x="72038" y="198494"/>
                </a:cubicBezTo>
                <a:cubicBezTo>
                  <a:pt x="73324" y="197463"/>
                  <a:pt x="74610" y="196948"/>
                  <a:pt x="76410" y="196948"/>
                </a:cubicBezTo>
                <a:close/>
                <a:moveTo>
                  <a:pt x="36129" y="196948"/>
                </a:moveTo>
                <a:lnTo>
                  <a:pt x="40292" y="196948"/>
                </a:lnTo>
                <a:lnTo>
                  <a:pt x="40292" y="222704"/>
                </a:lnTo>
                <a:lnTo>
                  <a:pt x="36129" y="222704"/>
                </a:lnTo>
                <a:close/>
                <a:moveTo>
                  <a:pt x="569992" y="154641"/>
                </a:moveTo>
                <a:cubicBezTo>
                  <a:pt x="568955" y="154641"/>
                  <a:pt x="568177" y="155413"/>
                  <a:pt x="568177" y="156443"/>
                </a:cubicBezTo>
                <a:lnTo>
                  <a:pt x="568177" y="171897"/>
                </a:lnTo>
                <a:cubicBezTo>
                  <a:pt x="568177" y="172927"/>
                  <a:pt x="568955" y="173700"/>
                  <a:pt x="569992" y="173700"/>
                </a:cubicBezTo>
                <a:cubicBezTo>
                  <a:pt x="571289" y="173700"/>
                  <a:pt x="571807" y="172927"/>
                  <a:pt x="571807" y="171897"/>
                </a:cubicBezTo>
                <a:lnTo>
                  <a:pt x="571807" y="156443"/>
                </a:lnTo>
                <a:cubicBezTo>
                  <a:pt x="571807" y="155413"/>
                  <a:pt x="571289" y="154641"/>
                  <a:pt x="569992" y="154641"/>
                </a:cubicBezTo>
                <a:close/>
                <a:moveTo>
                  <a:pt x="532028" y="154641"/>
                </a:moveTo>
                <a:cubicBezTo>
                  <a:pt x="530732" y="154641"/>
                  <a:pt x="530213" y="155413"/>
                  <a:pt x="530213" y="156443"/>
                </a:cubicBezTo>
                <a:lnTo>
                  <a:pt x="530213" y="171897"/>
                </a:lnTo>
                <a:cubicBezTo>
                  <a:pt x="530213" y="172927"/>
                  <a:pt x="530732" y="173700"/>
                  <a:pt x="532028" y="173700"/>
                </a:cubicBezTo>
                <a:cubicBezTo>
                  <a:pt x="533065" y="173700"/>
                  <a:pt x="533843" y="172927"/>
                  <a:pt x="533843" y="171897"/>
                </a:cubicBezTo>
                <a:lnTo>
                  <a:pt x="533843" y="156443"/>
                </a:lnTo>
                <a:cubicBezTo>
                  <a:pt x="533843" y="155413"/>
                  <a:pt x="533065" y="154641"/>
                  <a:pt x="532028" y="154641"/>
                </a:cubicBezTo>
                <a:close/>
                <a:moveTo>
                  <a:pt x="493817" y="154641"/>
                </a:moveTo>
                <a:cubicBezTo>
                  <a:pt x="492786" y="154641"/>
                  <a:pt x="492013" y="155413"/>
                  <a:pt x="492013" y="156443"/>
                </a:cubicBezTo>
                <a:lnTo>
                  <a:pt x="492013" y="171897"/>
                </a:lnTo>
                <a:cubicBezTo>
                  <a:pt x="492013" y="172927"/>
                  <a:pt x="492786" y="173700"/>
                  <a:pt x="493817" y="173700"/>
                </a:cubicBezTo>
                <a:cubicBezTo>
                  <a:pt x="495105" y="173700"/>
                  <a:pt x="495621" y="172927"/>
                  <a:pt x="495621" y="171897"/>
                </a:cubicBezTo>
                <a:lnTo>
                  <a:pt x="495621" y="156443"/>
                </a:lnTo>
                <a:cubicBezTo>
                  <a:pt x="495621" y="155413"/>
                  <a:pt x="495105" y="154641"/>
                  <a:pt x="493817" y="154641"/>
                </a:cubicBezTo>
                <a:close/>
                <a:moveTo>
                  <a:pt x="455888" y="154641"/>
                </a:moveTo>
                <a:cubicBezTo>
                  <a:pt x="454592" y="154641"/>
                  <a:pt x="454073" y="155413"/>
                  <a:pt x="454073" y="156443"/>
                </a:cubicBezTo>
                <a:lnTo>
                  <a:pt x="454073" y="171897"/>
                </a:lnTo>
                <a:cubicBezTo>
                  <a:pt x="454073" y="172927"/>
                  <a:pt x="454592" y="173700"/>
                  <a:pt x="455888" y="173700"/>
                </a:cubicBezTo>
                <a:cubicBezTo>
                  <a:pt x="456925" y="173700"/>
                  <a:pt x="457703" y="172927"/>
                  <a:pt x="457703" y="171897"/>
                </a:cubicBezTo>
                <a:lnTo>
                  <a:pt x="457703" y="156443"/>
                </a:lnTo>
                <a:cubicBezTo>
                  <a:pt x="457703" y="155413"/>
                  <a:pt x="456925" y="154641"/>
                  <a:pt x="455888" y="154641"/>
                </a:cubicBezTo>
                <a:close/>
                <a:moveTo>
                  <a:pt x="114351" y="154641"/>
                </a:moveTo>
                <a:cubicBezTo>
                  <a:pt x="113054" y="154641"/>
                  <a:pt x="112536" y="155413"/>
                  <a:pt x="112536" y="156443"/>
                </a:cubicBezTo>
                <a:lnTo>
                  <a:pt x="112536" y="171897"/>
                </a:lnTo>
                <a:cubicBezTo>
                  <a:pt x="112536" y="172927"/>
                  <a:pt x="113054" y="173700"/>
                  <a:pt x="114351" y="173700"/>
                </a:cubicBezTo>
                <a:cubicBezTo>
                  <a:pt x="115388" y="173700"/>
                  <a:pt x="116166" y="172927"/>
                  <a:pt x="116166" y="171897"/>
                </a:cubicBezTo>
                <a:lnTo>
                  <a:pt x="116166" y="156443"/>
                </a:lnTo>
                <a:cubicBezTo>
                  <a:pt x="116166" y="155413"/>
                  <a:pt x="115388" y="154641"/>
                  <a:pt x="114351" y="154641"/>
                </a:cubicBezTo>
                <a:close/>
                <a:moveTo>
                  <a:pt x="76410" y="154641"/>
                </a:moveTo>
                <a:cubicBezTo>
                  <a:pt x="75124" y="154641"/>
                  <a:pt x="74610" y="155413"/>
                  <a:pt x="74610" y="156443"/>
                </a:cubicBezTo>
                <a:lnTo>
                  <a:pt x="74610" y="171897"/>
                </a:lnTo>
                <a:cubicBezTo>
                  <a:pt x="74610" y="172927"/>
                  <a:pt x="75124" y="173700"/>
                  <a:pt x="76410" y="173700"/>
                </a:cubicBezTo>
                <a:cubicBezTo>
                  <a:pt x="77439" y="173700"/>
                  <a:pt x="77953" y="172927"/>
                  <a:pt x="77953" y="171897"/>
                </a:cubicBezTo>
                <a:lnTo>
                  <a:pt x="77953" y="156443"/>
                </a:lnTo>
                <a:cubicBezTo>
                  <a:pt x="77953" y="155413"/>
                  <a:pt x="77439" y="154641"/>
                  <a:pt x="76410" y="154641"/>
                </a:cubicBezTo>
                <a:close/>
                <a:moveTo>
                  <a:pt x="38211" y="154641"/>
                </a:moveTo>
                <a:cubicBezTo>
                  <a:pt x="36914" y="154641"/>
                  <a:pt x="36396" y="155413"/>
                  <a:pt x="36396" y="156443"/>
                </a:cubicBezTo>
                <a:lnTo>
                  <a:pt x="36396" y="171897"/>
                </a:lnTo>
                <a:cubicBezTo>
                  <a:pt x="36396" y="172927"/>
                  <a:pt x="37174" y="173700"/>
                  <a:pt x="38211" y="173700"/>
                </a:cubicBezTo>
                <a:cubicBezTo>
                  <a:pt x="39507" y="173700"/>
                  <a:pt x="40026" y="172927"/>
                  <a:pt x="40026" y="171897"/>
                </a:cubicBezTo>
                <a:lnTo>
                  <a:pt x="40026" y="156443"/>
                </a:lnTo>
                <a:cubicBezTo>
                  <a:pt x="40026" y="155413"/>
                  <a:pt x="39507" y="154641"/>
                  <a:pt x="38211" y="154641"/>
                </a:cubicBezTo>
                <a:close/>
                <a:moveTo>
                  <a:pt x="569992" y="151292"/>
                </a:moveTo>
                <a:cubicBezTo>
                  <a:pt x="571548" y="151292"/>
                  <a:pt x="572844" y="151807"/>
                  <a:pt x="574140" y="152838"/>
                </a:cubicBezTo>
                <a:cubicBezTo>
                  <a:pt x="575437" y="153868"/>
                  <a:pt x="575955" y="155413"/>
                  <a:pt x="575955" y="157216"/>
                </a:cubicBezTo>
                <a:lnTo>
                  <a:pt x="575955" y="171124"/>
                </a:lnTo>
                <a:cubicBezTo>
                  <a:pt x="575955" y="173185"/>
                  <a:pt x="575437" y="174473"/>
                  <a:pt x="574140" y="175503"/>
                </a:cubicBezTo>
                <a:cubicBezTo>
                  <a:pt x="573103" y="176533"/>
                  <a:pt x="571548" y="177048"/>
                  <a:pt x="569992" y="177048"/>
                </a:cubicBezTo>
                <a:cubicBezTo>
                  <a:pt x="568437" y="177048"/>
                  <a:pt x="567140" y="176533"/>
                  <a:pt x="565844" y="175503"/>
                </a:cubicBezTo>
                <a:cubicBezTo>
                  <a:pt x="564807" y="174473"/>
                  <a:pt x="564029" y="173185"/>
                  <a:pt x="564029" y="171124"/>
                </a:cubicBezTo>
                <a:lnTo>
                  <a:pt x="564029" y="157216"/>
                </a:lnTo>
                <a:cubicBezTo>
                  <a:pt x="564029" y="155413"/>
                  <a:pt x="564807" y="153868"/>
                  <a:pt x="565844" y="152838"/>
                </a:cubicBezTo>
                <a:cubicBezTo>
                  <a:pt x="567140" y="151807"/>
                  <a:pt x="568437" y="151292"/>
                  <a:pt x="569992" y="151292"/>
                </a:cubicBezTo>
                <a:close/>
                <a:moveTo>
                  <a:pt x="532028" y="151292"/>
                </a:moveTo>
                <a:cubicBezTo>
                  <a:pt x="533584" y="151292"/>
                  <a:pt x="534880" y="151807"/>
                  <a:pt x="536176" y="152838"/>
                </a:cubicBezTo>
                <a:cubicBezTo>
                  <a:pt x="537213" y="153868"/>
                  <a:pt x="537991" y="155413"/>
                  <a:pt x="537991" y="157216"/>
                </a:cubicBezTo>
                <a:lnTo>
                  <a:pt x="537991" y="171124"/>
                </a:lnTo>
                <a:cubicBezTo>
                  <a:pt x="537991" y="173185"/>
                  <a:pt x="537213" y="174473"/>
                  <a:pt x="536176" y="175503"/>
                </a:cubicBezTo>
                <a:cubicBezTo>
                  <a:pt x="534880" y="176533"/>
                  <a:pt x="533584" y="177048"/>
                  <a:pt x="532028" y="177048"/>
                </a:cubicBezTo>
                <a:cubicBezTo>
                  <a:pt x="530473" y="177048"/>
                  <a:pt x="528917" y="176533"/>
                  <a:pt x="527880" y="175503"/>
                </a:cubicBezTo>
                <a:cubicBezTo>
                  <a:pt x="526584" y="174473"/>
                  <a:pt x="526065" y="173185"/>
                  <a:pt x="526065" y="171124"/>
                </a:cubicBezTo>
                <a:lnTo>
                  <a:pt x="526065" y="157216"/>
                </a:lnTo>
                <a:cubicBezTo>
                  <a:pt x="526065" y="155413"/>
                  <a:pt x="526584" y="153868"/>
                  <a:pt x="527880" y="152838"/>
                </a:cubicBezTo>
                <a:cubicBezTo>
                  <a:pt x="528917" y="151807"/>
                  <a:pt x="530473" y="151292"/>
                  <a:pt x="532028" y="151292"/>
                </a:cubicBezTo>
                <a:close/>
                <a:moveTo>
                  <a:pt x="493817" y="151292"/>
                </a:moveTo>
                <a:cubicBezTo>
                  <a:pt x="495363" y="151292"/>
                  <a:pt x="496909" y="151807"/>
                  <a:pt x="497940" y="152838"/>
                </a:cubicBezTo>
                <a:cubicBezTo>
                  <a:pt x="499229" y="153868"/>
                  <a:pt x="499744" y="155413"/>
                  <a:pt x="499744" y="157216"/>
                </a:cubicBezTo>
                <a:lnTo>
                  <a:pt x="499744" y="171124"/>
                </a:lnTo>
                <a:cubicBezTo>
                  <a:pt x="499744" y="173185"/>
                  <a:pt x="499229" y="174473"/>
                  <a:pt x="497940" y="175503"/>
                </a:cubicBezTo>
                <a:cubicBezTo>
                  <a:pt x="496909" y="176533"/>
                  <a:pt x="495363" y="177048"/>
                  <a:pt x="493817" y="177048"/>
                </a:cubicBezTo>
                <a:cubicBezTo>
                  <a:pt x="492270" y="177048"/>
                  <a:pt x="490982" y="176533"/>
                  <a:pt x="489693" y="175503"/>
                </a:cubicBezTo>
                <a:cubicBezTo>
                  <a:pt x="488662" y="174473"/>
                  <a:pt x="487889" y="173185"/>
                  <a:pt x="487889" y="171124"/>
                </a:cubicBezTo>
                <a:lnTo>
                  <a:pt x="487889" y="157216"/>
                </a:lnTo>
                <a:cubicBezTo>
                  <a:pt x="487889" y="155413"/>
                  <a:pt x="488662" y="153868"/>
                  <a:pt x="489693" y="152838"/>
                </a:cubicBezTo>
                <a:cubicBezTo>
                  <a:pt x="490982" y="151807"/>
                  <a:pt x="492270" y="151292"/>
                  <a:pt x="493817" y="151292"/>
                </a:cubicBezTo>
                <a:close/>
                <a:moveTo>
                  <a:pt x="455888" y="151292"/>
                </a:moveTo>
                <a:cubicBezTo>
                  <a:pt x="457444" y="151292"/>
                  <a:pt x="458740" y="151807"/>
                  <a:pt x="460036" y="152838"/>
                </a:cubicBezTo>
                <a:cubicBezTo>
                  <a:pt x="461073" y="153868"/>
                  <a:pt x="461851" y="155413"/>
                  <a:pt x="461851" y="157216"/>
                </a:cubicBezTo>
                <a:lnTo>
                  <a:pt x="461851" y="171124"/>
                </a:lnTo>
                <a:cubicBezTo>
                  <a:pt x="461851" y="173185"/>
                  <a:pt x="461073" y="174473"/>
                  <a:pt x="460036" y="175503"/>
                </a:cubicBezTo>
                <a:cubicBezTo>
                  <a:pt x="458740" y="176533"/>
                  <a:pt x="457444" y="177048"/>
                  <a:pt x="455888" y="177048"/>
                </a:cubicBezTo>
                <a:cubicBezTo>
                  <a:pt x="454333" y="177048"/>
                  <a:pt x="452777" y="176533"/>
                  <a:pt x="451740" y="175503"/>
                </a:cubicBezTo>
                <a:cubicBezTo>
                  <a:pt x="450444" y="174473"/>
                  <a:pt x="449925" y="173185"/>
                  <a:pt x="449925" y="171124"/>
                </a:cubicBezTo>
                <a:lnTo>
                  <a:pt x="449925" y="157216"/>
                </a:lnTo>
                <a:cubicBezTo>
                  <a:pt x="449925" y="155413"/>
                  <a:pt x="450444" y="153868"/>
                  <a:pt x="451740" y="152838"/>
                </a:cubicBezTo>
                <a:cubicBezTo>
                  <a:pt x="452777" y="151807"/>
                  <a:pt x="454333" y="151292"/>
                  <a:pt x="455888" y="151292"/>
                </a:cubicBezTo>
                <a:close/>
                <a:moveTo>
                  <a:pt x="152323" y="151292"/>
                </a:moveTo>
                <a:cubicBezTo>
                  <a:pt x="152842" y="151292"/>
                  <a:pt x="153102" y="151550"/>
                  <a:pt x="153621" y="151550"/>
                </a:cubicBezTo>
                <a:cubicBezTo>
                  <a:pt x="153361" y="152840"/>
                  <a:pt x="153102" y="154131"/>
                  <a:pt x="153102" y="155421"/>
                </a:cubicBezTo>
                <a:cubicBezTo>
                  <a:pt x="152842" y="155163"/>
                  <a:pt x="152842" y="154647"/>
                  <a:pt x="152323" y="154647"/>
                </a:cubicBezTo>
                <a:cubicBezTo>
                  <a:pt x="151285" y="154647"/>
                  <a:pt x="150506" y="155421"/>
                  <a:pt x="150506" y="156453"/>
                </a:cubicBezTo>
                <a:lnTo>
                  <a:pt x="150506" y="171935"/>
                </a:lnTo>
                <a:cubicBezTo>
                  <a:pt x="150506" y="172709"/>
                  <a:pt x="151285" y="172709"/>
                  <a:pt x="151804" y="172967"/>
                </a:cubicBezTo>
                <a:lnTo>
                  <a:pt x="151804" y="176837"/>
                </a:lnTo>
                <a:cubicBezTo>
                  <a:pt x="150506" y="176837"/>
                  <a:pt x="149208" y="176579"/>
                  <a:pt x="148170" y="175547"/>
                </a:cubicBezTo>
                <a:cubicBezTo>
                  <a:pt x="147131" y="174515"/>
                  <a:pt x="146353" y="172967"/>
                  <a:pt x="146353" y="171161"/>
                </a:cubicBezTo>
                <a:lnTo>
                  <a:pt x="146353" y="157227"/>
                </a:lnTo>
                <a:cubicBezTo>
                  <a:pt x="146353" y="155421"/>
                  <a:pt x="147131" y="153873"/>
                  <a:pt x="148170" y="152840"/>
                </a:cubicBezTo>
                <a:cubicBezTo>
                  <a:pt x="149468" y="151808"/>
                  <a:pt x="150765" y="151292"/>
                  <a:pt x="152323" y="151292"/>
                </a:cubicBezTo>
                <a:close/>
                <a:moveTo>
                  <a:pt x="114351" y="151292"/>
                </a:moveTo>
                <a:cubicBezTo>
                  <a:pt x="115906" y="151292"/>
                  <a:pt x="117203" y="151807"/>
                  <a:pt x="118499" y="152838"/>
                </a:cubicBezTo>
                <a:cubicBezTo>
                  <a:pt x="119795" y="153868"/>
                  <a:pt x="120314" y="155413"/>
                  <a:pt x="120314" y="157216"/>
                </a:cubicBezTo>
                <a:lnTo>
                  <a:pt x="120314" y="171124"/>
                </a:lnTo>
                <a:cubicBezTo>
                  <a:pt x="120314" y="173185"/>
                  <a:pt x="119536" y="174473"/>
                  <a:pt x="118499" y="175503"/>
                </a:cubicBezTo>
                <a:cubicBezTo>
                  <a:pt x="117203" y="176533"/>
                  <a:pt x="115906" y="177048"/>
                  <a:pt x="114351" y="177048"/>
                </a:cubicBezTo>
                <a:cubicBezTo>
                  <a:pt x="112795" y="177048"/>
                  <a:pt x="111240" y="176533"/>
                  <a:pt x="110203" y="175503"/>
                </a:cubicBezTo>
                <a:cubicBezTo>
                  <a:pt x="108906" y="174473"/>
                  <a:pt x="108388" y="173185"/>
                  <a:pt x="108388" y="171124"/>
                </a:cubicBezTo>
                <a:lnTo>
                  <a:pt x="108388" y="157216"/>
                </a:lnTo>
                <a:cubicBezTo>
                  <a:pt x="108388" y="155413"/>
                  <a:pt x="108906" y="153868"/>
                  <a:pt x="110203" y="152838"/>
                </a:cubicBezTo>
                <a:cubicBezTo>
                  <a:pt x="111240" y="151807"/>
                  <a:pt x="112795" y="151292"/>
                  <a:pt x="114351" y="151292"/>
                </a:cubicBezTo>
                <a:close/>
                <a:moveTo>
                  <a:pt x="76410" y="151292"/>
                </a:moveTo>
                <a:cubicBezTo>
                  <a:pt x="77953" y="151292"/>
                  <a:pt x="79239" y="151807"/>
                  <a:pt x="80268" y="152838"/>
                </a:cubicBezTo>
                <a:cubicBezTo>
                  <a:pt x="81553" y="153868"/>
                  <a:pt x="82068" y="155413"/>
                  <a:pt x="82068" y="157216"/>
                </a:cubicBezTo>
                <a:lnTo>
                  <a:pt x="82068" y="171124"/>
                </a:lnTo>
                <a:cubicBezTo>
                  <a:pt x="82068" y="173185"/>
                  <a:pt x="81553" y="174473"/>
                  <a:pt x="80268" y="175503"/>
                </a:cubicBezTo>
                <a:cubicBezTo>
                  <a:pt x="79239" y="176533"/>
                  <a:pt x="77953" y="177048"/>
                  <a:pt x="76410" y="177048"/>
                </a:cubicBezTo>
                <a:cubicBezTo>
                  <a:pt x="74610" y="177048"/>
                  <a:pt x="73324" y="176533"/>
                  <a:pt x="72038" y="175503"/>
                </a:cubicBezTo>
                <a:cubicBezTo>
                  <a:pt x="71009" y="174473"/>
                  <a:pt x="70495" y="173185"/>
                  <a:pt x="70495" y="171124"/>
                </a:cubicBezTo>
                <a:lnTo>
                  <a:pt x="70495" y="157216"/>
                </a:lnTo>
                <a:cubicBezTo>
                  <a:pt x="70495" y="155413"/>
                  <a:pt x="71009" y="153868"/>
                  <a:pt x="72038" y="152838"/>
                </a:cubicBezTo>
                <a:cubicBezTo>
                  <a:pt x="73324" y="151807"/>
                  <a:pt x="74610" y="151292"/>
                  <a:pt x="76410" y="151292"/>
                </a:cubicBezTo>
                <a:close/>
                <a:moveTo>
                  <a:pt x="38211" y="151292"/>
                </a:moveTo>
                <a:cubicBezTo>
                  <a:pt x="39766" y="151292"/>
                  <a:pt x="41063" y="151807"/>
                  <a:pt x="42359" y="152838"/>
                </a:cubicBezTo>
                <a:cubicBezTo>
                  <a:pt x="43655" y="153868"/>
                  <a:pt x="44174" y="155413"/>
                  <a:pt x="44174" y="157216"/>
                </a:cubicBezTo>
                <a:lnTo>
                  <a:pt x="44174" y="171124"/>
                </a:lnTo>
                <a:cubicBezTo>
                  <a:pt x="44174" y="173185"/>
                  <a:pt x="43655" y="174473"/>
                  <a:pt x="42359" y="175503"/>
                </a:cubicBezTo>
                <a:cubicBezTo>
                  <a:pt x="41063" y="176533"/>
                  <a:pt x="39766" y="177048"/>
                  <a:pt x="38211" y="177048"/>
                </a:cubicBezTo>
                <a:cubicBezTo>
                  <a:pt x="36655" y="177048"/>
                  <a:pt x="35359" y="176533"/>
                  <a:pt x="34063" y="175503"/>
                </a:cubicBezTo>
                <a:cubicBezTo>
                  <a:pt x="33026" y="174473"/>
                  <a:pt x="32248" y="173185"/>
                  <a:pt x="32248" y="171124"/>
                </a:cubicBezTo>
                <a:lnTo>
                  <a:pt x="32248" y="157216"/>
                </a:lnTo>
                <a:cubicBezTo>
                  <a:pt x="32248" y="155413"/>
                  <a:pt x="33026" y="153868"/>
                  <a:pt x="34063" y="152838"/>
                </a:cubicBezTo>
                <a:cubicBezTo>
                  <a:pt x="35359" y="151807"/>
                  <a:pt x="36655" y="151292"/>
                  <a:pt x="38211" y="151292"/>
                </a:cubicBezTo>
                <a:close/>
                <a:moveTo>
                  <a:pt x="569992" y="109313"/>
                </a:moveTo>
                <a:cubicBezTo>
                  <a:pt x="568955" y="109313"/>
                  <a:pt x="568177" y="109828"/>
                  <a:pt x="568177" y="110858"/>
                </a:cubicBezTo>
                <a:lnTo>
                  <a:pt x="568177" y="126312"/>
                </a:lnTo>
                <a:cubicBezTo>
                  <a:pt x="568177" y="127600"/>
                  <a:pt x="568955" y="128115"/>
                  <a:pt x="569992" y="128115"/>
                </a:cubicBezTo>
                <a:cubicBezTo>
                  <a:pt x="571289" y="128115"/>
                  <a:pt x="571807" y="127600"/>
                  <a:pt x="571807" y="126312"/>
                </a:cubicBezTo>
                <a:lnTo>
                  <a:pt x="571807" y="110858"/>
                </a:lnTo>
                <a:cubicBezTo>
                  <a:pt x="571807" y="109828"/>
                  <a:pt x="571289" y="109313"/>
                  <a:pt x="569992" y="109313"/>
                </a:cubicBezTo>
                <a:close/>
                <a:moveTo>
                  <a:pt x="493817" y="109313"/>
                </a:moveTo>
                <a:cubicBezTo>
                  <a:pt x="492786" y="109313"/>
                  <a:pt x="492013" y="109828"/>
                  <a:pt x="492013" y="110858"/>
                </a:cubicBezTo>
                <a:lnTo>
                  <a:pt x="492013" y="126312"/>
                </a:lnTo>
                <a:cubicBezTo>
                  <a:pt x="492013" y="127600"/>
                  <a:pt x="492786" y="128115"/>
                  <a:pt x="493817" y="128115"/>
                </a:cubicBezTo>
                <a:cubicBezTo>
                  <a:pt x="495105" y="128115"/>
                  <a:pt x="495621" y="127600"/>
                  <a:pt x="495621" y="126312"/>
                </a:cubicBezTo>
                <a:lnTo>
                  <a:pt x="495621" y="110858"/>
                </a:lnTo>
                <a:cubicBezTo>
                  <a:pt x="495621" y="109828"/>
                  <a:pt x="495105" y="109313"/>
                  <a:pt x="493817" y="109313"/>
                </a:cubicBezTo>
                <a:close/>
                <a:moveTo>
                  <a:pt x="455888" y="109313"/>
                </a:moveTo>
                <a:cubicBezTo>
                  <a:pt x="454592" y="109313"/>
                  <a:pt x="454073" y="109828"/>
                  <a:pt x="454073" y="110858"/>
                </a:cubicBezTo>
                <a:lnTo>
                  <a:pt x="454073" y="126312"/>
                </a:lnTo>
                <a:cubicBezTo>
                  <a:pt x="454073" y="127600"/>
                  <a:pt x="454592" y="128115"/>
                  <a:pt x="455888" y="128115"/>
                </a:cubicBezTo>
                <a:cubicBezTo>
                  <a:pt x="456925" y="128115"/>
                  <a:pt x="457703" y="127600"/>
                  <a:pt x="457703" y="126312"/>
                </a:cubicBezTo>
                <a:lnTo>
                  <a:pt x="457703" y="110858"/>
                </a:lnTo>
                <a:cubicBezTo>
                  <a:pt x="457703" y="109828"/>
                  <a:pt x="456925" y="109313"/>
                  <a:pt x="455888" y="109313"/>
                </a:cubicBezTo>
                <a:close/>
                <a:moveTo>
                  <a:pt x="152280" y="109313"/>
                </a:moveTo>
                <a:cubicBezTo>
                  <a:pt x="151249" y="109313"/>
                  <a:pt x="150476" y="109828"/>
                  <a:pt x="150476" y="110858"/>
                </a:cubicBezTo>
                <a:lnTo>
                  <a:pt x="150476" y="126312"/>
                </a:lnTo>
                <a:cubicBezTo>
                  <a:pt x="150476" y="127600"/>
                  <a:pt x="151249" y="128115"/>
                  <a:pt x="152280" y="128115"/>
                </a:cubicBezTo>
                <a:cubicBezTo>
                  <a:pt x="153569" y="128115"/>
                  <a:pt x="154084" y="127600"/>
                  <a:pt x="154084" y="126312"/>
                </a:cubicBezTo>
                <a:lnTo>
                  <a:pt x="154084" y="110858"/>
                </a:lnTo>
                <a:cubicBezTo>
                  <a:pt x="154084" y="109828"/>
                  <a:pt x="153569" y="109313"/>
                  <a:pt x="152280" y="109313"/>
                </a:cubicBezTo>
                <a:close/>
                <a:moveTo>
                  <a:pt x="114351" y="109313"/>
                </a:moveTo>
                <a:cubicBezTo>
                  <a:pt x="113054" y="109313"/>
                  <a:pt x="112536" y="109828"/>
                  <a:pt x="112536" y="110858"/>
                </a:cubicBezTo>
                <a:lnTo>
                  <a:pt x="112536" y="126312"/>
                </a:lnTo>
                <a:cubicBezTo>
                  <a:pt x="112536" y="127600"/>
                  <a:pt x="113054" y="128115"/>
                  <a:pt x="114351" y="128115"/>
                </a:cubicBezTo>
                <a:cubicBezTo>
                  <a:pt x="115388" y="128115"/>
                  <a:pt x="116166" y="127600"/>
                  <a:pt x="116166" y="126312"/>
                </a:cubicBezTo>
                <a:lnTo>
                  <a:pt x="116166" y="110858"/>
                </a:lnTo>
                <a:cubicBezTo>
                  <a:pt x="116166" y="109828"/>
                  <a:pt x="115388" y="109313"/>
                  <a:pt x="114351" y="109313"/>
                </a:cubicBezTo>
                <a:close/>
                <a:moveTo>
                  <a:pt x="38211" y="109313"/>
                </a:moveTo>
                <a:cubicBezTo>
                  <a:pt x="36914" y="109313"/>
                  <a:pt x="36396" y="109828"/>
                  <a:pt x="36396" y="110858"/>
                </a:cubicBezTo>
                <a:lnTo>
                  <a:pt x="36396" y="126312"/>
                </a:lnTo>
                <a:cubicBezTo>
                  <a:pt x="36396" y="127600"/>
                  <a:pt x="37174" y="128115"/>
                  <a:pt x="38211" y="128115"/>
                </a:cubicBezTo>
                <a:cubicBezTo>
                  <a:pt x="39507" y="128115"/>
                  <a:pt x="40026" y="127600"/>
                  <a:pt x="40026" y="126312"/>
                </a:cubicBezTo>
                <a:lnTo>
                  <a:pt x="40026" y="110858"/>
                </a:lnTo>
                <a:cubicBezTo>
                  <a:pt x="40026" y="109828"/>
                  <a:pt x="39507" y="109313"/>
                  <a:pt x="38211" y="109313"/>
                </a:cubicBezTo>
                <a:close/>
                <a:moveTo>
                  <a:pt x="417689" y="109310"/>
                </a:moveTo>
                <a:cubicBezTo>
                  <a:pt x="416660" y="109310"/>
                  <a:pt x="415889" y="109824"/>
                  <a:pt x="415889" y="110854"/>
                </a:cubicBezTo>
                <a:lnTo>
                  <a:pt x="415889" y="126292"/>
                </a:lnTo>
                <a:cubicBezTo>
                  <a:pt x="415889" y="127579"/>
                  <a:pt x="416660" y="128093"/>
                  <a:pt x="417689" y="128093"/>
                </a:cubicBezTo>
                <a:cubicBezTo>
                  <a:pt x="418975" y="128093"/>
                  <a:pt x="419489" y="127579"/>
                  <a:pt x="419489" y="126292"/>
                </a:cubicBezTo>
                <a:lnTo>
                  <a:pt x="419489" y="110854"/>
                </a:lnTo>
                <a:cubicBezTo>
                  <a:pt x="419489" y="109824"/>
                  <a:pt x="418975" y="109310"/>
                  <a:pt x="417689" y="109310"/>
                </a:cubicBezTo>
                <a:close/>
                <a:moveTo>
                  <a:pt x="569992" y="105707"/>
                </a:moveTo>
                <a:cubicBezTo>
                  <a:pt x="571548" y="105707"/>
                  <a:pt x="572844" y="106222"/>
                  <a:pt x="574140" y="107253"/>
                </a:cubicBezTo>
                <a:cubicBezTo>
                  <a:pt x="575437" y="108283"/>
                  <a:pt x="575955" y="109828"/>
                  <a:pt x="575955" y="111631"/>
                </a:cubicBezTo>
                <a:lnTo>
                  <a:pt x="575955" y="125797"/>
                </a:lnTo>
                <a:cubicBezTo>
                  <a:pt x="575955" y="127600"/>
                  <a:pt x="575437" y="128888"/>
                  <a:pt x="574140" y="129918"/>
                </a:cubicBezTo>
                <a:cubicBezTo>
                  <a:pt x="573103" y="130948"/>
                  <a:pt x="571548" y="131463"/>
                  <a:pt x="569992" y="131463"/>
                </a:cubicBezTo>
                <a:cubicBezTo>
                  <a:pt x="568437" y="131463"/>
                  <a:pt x="567140" y="130948"/>
                  <a:pt x="565844" y="129918"/>
                </a:cubicBezTo>
                <a:cubicBezTo>
                  <a:pt x="564807" y="128888"/>
                  <a:pt x="564029" y="127600"/>
                  <a:pt x="564029" y="125797"/>
                </a:cubicBezTo>
                <a:lnTo>
                  <a:pt x="564029" y="111631"/>
                </a:lnTo>
                <a:cubicBezTo>
                  <a:pt x="564029" y="109828"/>
                  <a:pt x="564807" y="108283"/>
                  <a:pt x="565844" y="107253"/>
                </a:cubicBezTo>
                <a:cubicBezTo>
                  <a:pt x="567140" y="106222"/>
                  <a:pt x="568437" y="105707"/>
                  <a:pt x="569992" y="105707"/>
                </a:cubicBezTo>
                <a:close/>
                <a:moveTo>
                  <a:pt x="529946" y="105707"/>
                </a:moveTo>
                <a:lnTo>
                  <a:pt x="534109" y="105707"/>
                </a:lnTo>
                <a:lnTo>
                  <a:pt x="534109" y="131463"/>
                </a:lnTo>
                <a:lnTo>
                  <a:pt x="529946" y="131463"/>
                </a:lnTo>
                <a:close/>
                <a:moveTo>
                  <a:pt x="493817" y="105707"/>
                </a:moveTo>
                <a:cubicBezTo>
                  <a:pt x="495363" y="105707"/>
                  <a:pt x="496909" y="106222"/>
                  <a:pt x="497940" y="107253"/>
                </a:cubicBezTo>
                <a:cubicBezTo>
                  <a:pt x="499229" y="108283"/>
                  <a:pt x="499744" y="109828"/>
                  <a:pt x="499744" y="111631"/>
                </a:cubicBezTo>
                <a:lnTo>
                  <a:pt x="499744" y="125797"/>
                </a:lnTo>
                <a:cubicBezTo>
                  <a:pt x="499744" y="127600"/>
                  <a:pt x="499229" y="128888"/>
                  <a:pt x="497940" y="129918"/>
                </a:cubicBezTo>
                <a:cubicBezTo>
                  <a:pt x="496909" y="130948"/>
                  <a:pt x="495363" y="131463"/>
                  <a:pt x="493817" y="131463"/>
                </a:cubicBezTo>
                <a:cubicBezTo>
                  <a:pt x="492270" y="131463"/>
                  <a:pt x="490982" y="130948"/>
                  <a:pt x="489693" y="129918"/>
                </a:cubicBezTo>
                <a:cubicBezTo>
                  <a:pt x="488662" y="128888"/>
                  <a:pt x="487889" y="127600"/>
                  <a:pt x="487889" y="125797"/>
                </a:cubicBezTo>
                <a:lnTo>
                  <a:pt x="487889" y="111631"/>
                </a:lnTo>
                <a:cubicBezTo>
                  <a:pt x="487889" y="109828"/>
                  <a:pt x="488662" y="108283"/>
                  <a:pt x="489693" y="107253"/>
                </a:cubicBezTo>
                <a:cubicBezTo>
                  <a:pt x="490982" y="106222"/>
                  <a:pt x="492270" y="105707"/>
                  <a:pt x="493817" y="105707"/>
                </a:cubicBezTo>
                <a:close/>
                <a:moveTo>
                  <a:pt x="455888" y="105707"/>
                </a:moveTo>
                <a:cubicBezTo>
                  <a:pt x="457444" y="105707"/>
                  <a:pt x="458740" y="106222"/>
                  <a:pt x="460036" y="107253"/>
                </a:cubicBezTo>
                <a:cubicBezTo>
                  <a:pt x="461073" y="108283"/>
                  <a:pt x="461851" y="109828"/>
                  <a:pt x="461851" y="111631"/>
                </a:cubicBezTo>
                <a:lnTo>
                  <a:pt x="461851" y="125797"/>
                </a:lnTo>
                <a:cubicBezTo>
                  <a:pt x="461851" y="127600"/>
                  <a:pt x="461073" y="128888"/>
                  <a:pt x="460036" y="129918"/>
                </a:cubicBezTo>
                <a:cubicBezTo>
                  <a:pt x="458740" y="130948"/>
                  <a:pt x="457444" y="131463"/>
                  <a:pt x="455888" y="131463"/>
                </a:cubicBezTo>
                <a:cubicBezTo>
                  <a:pt x="454333" y="131463"/>
                  <a:pt x="452777" y="130948"/>
                  <a:pt x="451740" y="129918"/>
                </a:cubicBezTo>
                <a:cubicBezTo>
                  <a:pt x="450444" y="128888"/>
                  <a:pt x="449925" y="127600"/>
                  <a:pt x="449925" y="125797"/>
                </a:cubicBezTo>
                <a:lnTo>
                  <a:pt x="449925" y="111631"/>
                </a:lnTo>
                <a:cubicBezTo>
                  <a:pt x="449925" y="109828"/>
                  <a:pt x="450444" y="108283"/>
                  <a:pt x="451740" y="107253"/>
                </a:cubicBezTo>
                <a:cubicBezTo>
                  <a:pt x="452777" y="106222"/>
                  <a:pt x="454333" y="105707"/>
                  <a:pt x="455888" y="105707"/>
                </a:cubicBezTo>
                <a:close/>
                <a:moveTo>
                  <a:pt x="417689" y="105707"/>
                </a:moveTo>
                <a:cubicBezTo>
                  <a:pt x="419232" y="105707"/>
                  <a:pt x="420775" y="106222"/>
                  <a:pt x="421804" y="107251"/>
                </a:cubicBezTo>
                <a:cubicBezTo>
                  <a:pt x="423090" y="108280"/>
                  <a:pt x="423604" y="109824"/>
                  <a:pt x="423604" y="111625"/>
                </a:cubicBezTo>
                <a:lnTo>
                  <a:pt x="423604" y="125778"/>
                </a:lnTo>
                <a:cubicBezTo>
                  <a:pt x="423604" y="127579"/>
                  <a:pt x="423090" y="128865"/>
                  <a:pt x="421804" y="129895"/>
                </a:cubicBezTo>
                <a:cubicBezTo>
                  <a:pt x="421032" y="130667"/>
                  <a:pt x="420004" y="130924"/>
                  <a:pt x="418718" y="131181"/>
                </a:cubicBezTo>
                <a:cubicBezTo>
                  <a:pt x="416660" y="127322"/>
                  <a:pt x="414346" y="123719"/>
                  <a:pt x="412031" y="120117"/>
                </a:cubicBezTo>
                <a:lnTo>
                  <a:pt x="412031" y="111625"/>
                </a:lnTo>
                <a:cubicBezTo>
                  <a:pt x="412031" y="109824"/>
                  <a:pt x="412546" y="108280"/>
                  <a:pt x="413574" y="107251"/>
                </a:cubicBezTo>
                <a:cubicBezTo>
                  <a:pt x="414860" y="106222"/>
                  <a:pt x="416146" y="105707"/>
                  <a:pt x="417689" y="105707"/>
                </a:cubicBezTo>
                <a:close/>
                <a:moveTo>
                  <a:pt x="152280" y="105707"/>
                </a:moveTo>
                <a:cubicBezTo>
                  <a:pt x="153827" y="105707"/>
                  <a:pt x="155373" y="106222"/>
                  <a:pt x="156404" y="107253"/>
                </a:cubicBezTo>
                <a:cubicBezTo>
                  <a:pt x="157692" y="108283"/>
                  <a:pt x="158208" y="109828"/>
                  <a:pt x="158208" y="111631"/>
                </a:cubicBezTo>
                <a:lnTo>
                  <a:pt x="158208" y="125797"/>
                </a:lnTo>
                <a:cubicBezTo>
                  <a:pt x="158208" y="127600"/>
                  <a:pt x="157692" y="128888"/>
                  <a:pt x="156404" y="129918"/>
                </a:cubicBezTo>
                <a:cubicBezTo>
                  <a:pt x="155373" y="130948"/>
                  <a:pt x="153827" y="131463"/>
                  <a:pt x="152280" y="131463"/>
                </a:cubicBezTo>
                <a:cubicBezTo>
                  <a:pt x="150734" y="131463"/>
                  <a:pt x="149445" y="130948"/>
                  <a:pt x="148157" y="129918"/>
                </a:cubicBezTo>
                <a:cubicBezTo>
                  <a:pt x="147126" y="128888"/>
                  <a:pt x="146353" y="127600"/>
                  <a:pt x="146353" y="125797"/>
                </a:cubicBezTo>
                <a:lnTo>
                  <a:pt x="146353" y="111631"/>
                </a:lnTo>
                <a:cubicBezTo>
                  <a:pt x="146353" y="109828"/>
                  <a:pt x="147126" y="108283"/>
                  <a:pt x="148157" y="107253"/>
                </a:cubicBezTo>
                <a:cubicBezTo>
                  <a:pt x="149445" y="106222"/>
                  <a:pt x="150734" y="105707"/>
                  <a:pt x="152280" y="105707"/>
                </a:cubicBezTo>
                <a:close/>
                <a:moveTo>
                  <a:pt x="114351" y="105707"/>
                </a:moveTo>
                <a:cubicBezTo>
                  <a:pt x="115906" y="105707"/>
                  <a:pt x="117203" y="106222"/>
                  <a:pt x="118499" y="107253"/>
                </a:cubicBezTo>
                <a:cubicBezTo>
                  <a:pt x="119795" y="108283"/>
                  <a:pt x="120314" y="109828"/>
                  <a:pt x="120314" y="111631"/>
                </a:cubicBezTo>
                <a:lnTo>
                  <a:pt x="120314" y="125797"/>
                </a:lnTo>
                <a:cubicBezTo>
                  <a:pt x="120314" y="127600"/>
                  <a:pt x="119536" y="128888"/>
                  <a:pt x="118499" y="129918"/>
                </a:cubicBezTo>
                <a:cubicBezTo>
                  <a:pt x="117203" y="130948"/>
                  <a:pt x="115906" y="131463"/>
                  <a:pt x="114351" y="131463"/>
                </a:cubicBezTo>
                <a:cubicBezTo>
                  <a:pt x="112795" y="131463"/>
                  <a:pt x="111240" y="130948"/>
                  <a:pt x="110203" y="129918"/>
                </a:cubicBezTo>
                <a:cubicBezTo>
                  <a:pt x="108906" y="128888"/>
                  <a:pt x="108388" y="127600"/>
                  <a:pt x="108388" y="125797"/>
                </a:cubicBezTo>
                <a:lnTo>
                  <a:pt x="108388" y="111631"/>
                </a:lnTo>
                <a:cubicBezTo>
                  <a:pt x="108388" y="109828"/>
                  <a:pt x="108906" y="108283"/>
                  <a:pt x="110203" y="107253"/>
                </a:cubicBezTo>
                <a:cubicBezTo>
                  <a:pt x="111240" y="106222"/>
                  <a:pt x="112795" y="105707"/>
                  <a:pt x="114351" y="105707"/>
                </a:cubicBezTo>
                <a:close/>
                <a:moveTo>
                  <a:pt x="74094" y="105707"/>
                </a:moveTo>
                <a:lnTo>
                  <a:pt x="78187" y="105707"/>
                </a:lnTo>
                <a:lnTo>
                  <a:pt x="78187" y="131463"/>
                </a:lnTo>
                <a:lnTo>
                  <a:pt x="74094" y="131463"/>
                </a:lnTo>
                <a:close/>
                <a:moveTo>
                  <a:pt x="38211" y="105707"/>
                </a:moveTo>
                <a:cubicBezTo>
                  <a:pt x="39766" y="105707"/>
                  <a:pt x="41063" y="106222"/>
                  <a:pt x="42359" y="107253"/>
                </a:cubicBezTo>
                <a:cubicBezTo>
                  <a:pt x="43655" y="108283"/>
                  <a:pt x="44174" y="109828"/>
                  <a:pt x="44174" y="111631"/>
                </a:cubicBezTo>
                <a:lnTo>
                  <a:pt x="44174" y="125797"/>
                </a:lnTo>
                <a:cubicBezTo>
                  <a:pt x="44174" y="127600"/>
                  <a:pt x="43655" y="128888"/>
                  <a:pt x="42359" y="129918"/>
                </a:cubicBezTo>
                <a:cubicBezTo>
                  <a:pt x="41063" y="130948"/>
                  <a:pt x="39766" y="131463"/>
                  <a:pt x="38211" y="131463"/>
                </a:cubicBezTo>
                <a:cubicBezTo>
                  <a:pt x="36655" y="131463"/>
                  <a:pt x="35359" y="130948"/>
                  <a:pt x="34063" y="129918"/>
                </a:cubicBezTo>
                <a:cubicBezTo>
                  <a:pt x="33026" y="128888"/>
                  <a:pt x="32248" y="127600"/>
                  <a:pt x="32248" y="125797"/>
                </a:cubicBezTo>
                <a:lnTo>
                  <a:pt x="32248" y="111631"/>
                </a:lnTo>
                <a:cubicBezTo>
                  <a:pt x="32248" y="109828"/>
                  <a:pt x="33026" y="108283"/>
                  <a:pt x="34063" y="107253"/>
                </a:cubicBezTo>
                <a:cubicBezTo>
                  <a:pt x="35359" y="106222"/>
                  <a:pt x="36655" y="105707"/>
                  <a:pt x="38211" y="105707"/>
                </a:cubicBezTo>
                <a:close/>
                <a:moveTo>
                  <a:pt x="304101" y="76775"/>
                </a:moveTo>
                <a:cubicBezTo>
                  <a:pt x="369154" y="76775"/>
                  <a:pt x="421557" y="129363"/>
                  <a:pt x="421557" y="194067"/>
                </a:cubicBezTo>
                <a:cubicBezTo>
                  <a:pt x="421557" y="259029"/>
                  <a:pt x="369154" y="311617"/>
                  <a:pt x="304101" y="311617"/>
                </a:cubicBezTo>
                <a:cubicBezTo>
                  <a:pt x="239307" y="311617"/>
                  <a:pt x="186645" y="259029"/>
                  <a:pt x="186645" y="194067"/>
                </a:cubicBezTo>
                <a:lnTo>
                  <a:pt x="304101" y="194067"/>
                </a:lnTo>
                <a:close/>
                <a:moveTo>
                  <a:pt x="532028" y="62130"/>
                </a:moveTo>
                <a:cubicBezTo>
                  <a:pt x="530732" y="62130"/>
                  <a:pt x="530213" y="62902"/>
                  <a:pt x="530213" y="63932"/>
                </a:cubicBezTo>
                <a:lnTo>
                  <a:pt x="530213" y="79386"/>
                </a:lnTo>
                <a:cubicBezTo>
                  <a:pt x="530213" y="80416"/>
                  <a:pt x="530732" y="80931"/>
                  <a:pt x="532028" y="80931"/>
                </a:cubicBezTo>
                <a:cubicBezTo>
                  <a:pt x="533065" y="80931"/>
                  <a:pt x="533843" y="80416"/>
                  <a:pt x="533843" y="79386"/>
                </a:cubicBezTo>
                <a:lnTo>
                  <a:pt x="533843" y="63932"/>
                </a:lnTo>
                <a:cubicBezTo>
                  <a:pt x="533843" y="62902"/>
                  <a:pt x="533065" y="62130"/>
                  <a:pt x="532028" y="62130"/>
                </a:cubicBezTo>
                <a:close/>
                <a:moveTo>
                  <a:pt x="379713" y="62130"/>
                </a:moveTo>
                <a:cubicBezTo>
                  <a:pt x="378424" y="62130"/>
                  <a:pt x="377909" y="62902"/>
                  <a:pt x="377909" y="63932"/>
                </a:cubicBezTo>
                <a:lnTo>
                  <a:pt x="377909" y="79386"/>
                </a:lnTo>
                <a:cubicBezTo>
                  <a:pt x="377909" y="80416"/>
                  <a:pt x="378424" y="80931"/>
                  <a:pt x="379713" y="80931"/>
                </a:cubicBezTo>
                <a:cubicBezTo>
                  <a:pt x="381001" y="80931"/>
                  <a:pt x="381517" y="80416"/>
                  <a:pt x="381517" y="79386"/>
                </a:cubicBezTo>
                <a:lnTo>
                  <a:pt x="381517" y="63932"/>
                </a:lnTo>
                <a:cubicBezTo>
                  <a:pt x="381517" y="62902"/>
                  <a:pt x="381001" y="62130"/>
                  <a:pt x="379713" y="62130"/>
                </a:cubicBezTo>
                <a:close/>
                <a:moveTo>
                  <a:pt x="76410" y="62130"/>
                </a:moveTo>
                <a:cubicBezTo>
                  <a:pt x="75124" y="62130"/>
                  <a:pt x="74610" y="62902"/>
                  <a:pt x="74610" y="63932"/>
                </a:cubicBezTo>
                <a:lnTo>
                  <a:pt x="74610" y="79386"/>
                </a:lnTo>
                <a:cubicBezTo>
                  <a:pt x="74610" y="80416"/>
                  <a:pt x="75124" y="80931"/>
                  <a:pt x="76410" y="80931"/>
                </a:cubicBezTo>
                <a:cubicBezTo>
                  <a:pt x="77439" y="80931"/>
                  <a:pt x="77953" y="80416"/>
                  <a:pt x="77953" y="79386"/>
                </a:cubicBezTo>
                <a:lnTo>
                  <a:pt x="77953" y="63932"/>
                </a:lnTo>
                <a:cubicBezTo>
                  <a:pt x="77953" y="62902"/>
                  <a:pt x="77439" y="62130"/>
                  <a:pt x="76410" y="62130"/>
                </a:cubicBezTo>
                <a:close/>
                <a:moveTo>
                  <a:pt x="567910" y="58781"/>
                </a:moveTo>
                <a:lnTo>
                  <a:pt x="572073" y="58781"/>
                </a:lnTo>
                <a:lnTo>
                  <a:pt x="572073" y="84537"/>
                </a:lnTo>
                <a:lnTo>
                  <a:pt x="567910" y="84537"/>
                </a:lnTo>
                <a:close/>
                <a:moveTo>
                  <a:pt x="532028" y="58781"/>
                </a:moveTo>
                <a:cubicBezTo>
                  <a:pt x="533584" y="58781"/>
                  <a:pt x="534880" y="59296"/>
                  <a:pt x="536176" y="60327"/>
                </a:cubicBezTo>
                <a:cubicBezTo>
                  <a:pt x="537213" y="61357"/>
                  <a:pt x="537991" y="62902"/>
                  <a:pt x="537991" y="64705"/>
                </a:cubicBezTo>
                <a:lnTo>
                  <a:pt x="537991" y="78613"/>
                </a:lnTo>
                <a:cubicBezTo>
                  <a:pt x="537991" y="80416"/>
                  <a:pt x="537213" y="81962"/>
                  <a:pt x="536176" y="82992"/>
                </a:cubicBezTo>
                <a:cubicBezTo>
                  <a:pt x="534880" y="84022"/>
                  <a:pt x="533584" y="84537"/>
                  <a:pt x="532028" y="84537"/>
                </a:cubicBezTo>
                <a:cubicBezTo>
                  <a:pt x="530473" y="84537"/>
                  <a:pt x="528917" y="84022"/>
                  <a:pt x="527880" y="82992"/>
                </a:cubicBezTo>
                <a:cubicBezTo>
                  <a:pt x="526584" y="81962"/>
                  <a:pt x="526065" y="80416"/>
                  <a:pt x="526065" y="78613"/>
                </a:cubicBezTo>
                <a:lnTo>
                  <a:pt x="526065" y="64705"/>
                </a:lnTo>
                <a:cubicBezTo>
                  <a:pt x="526065" y="62902"/>
                  <a:pt x="526584" y="61357"/>
                  <a:pt x="527880" y="60327"/>
                </a:cubicBezTo>
                <a:cubicBezTo>
                  <a:pt x="528917" y="59296"/>
                  <a:pt x="530473" y="58781"/>
                  <a:pt x="532028" y="58781"/>
                </a:cubicBezTo>
                <a:close/>
                <a:moveTo>
                  <a:pt x="491770" y="58781"/>
                </a:moveTo>
                <a:lnTo>
                  <a:pt x="495863" y="58781"/>
                </a:lnTo>
                <a:lnTo>
                  <a:pt x="495863" y="84537"/>
                </a:lnTo>
                <a:lnTo>
                  <a:pt x="491770" y="84537"/>
                </a:lnTo>
                <a:close/>
                <a:moveTo>
                  <a:pt x="453806" y="58781"/>
                </a:moveTo>
                <a:lnTo>
                  <a:pt x="457969" y="58781"/>
                </a:lnTo>
                <a:lnTo>
                  <a:pt x="457969" y="84537"/>
                </a:lnTo>
                <a:lnTo>
                  <a:pt x="453806" y="84537"/>
                </a:lnTo>
                <a:close/>
                <a:moveTo>
                  <a:pt x="415630" y="58781"/>
                </a:moveTo>
                <a:lnTo>
                  <a:pt x="419723" y="58781"/>
                </a:lnTo>
                <a:lnTo>
                  <a:pt x="419723" y="84537"/>
                </a:lnTo>
                <a:lnTo>
                  <a:pt x="415630" y="84537"/>
                </a:lnTo>
                <a:close/>
                <a:moveTo>
                  <a:pt x="379713" y="58781"/>
                </a:moveTo>
                <a:cubicBezTo>
                  <a:pt x="381259" y="58781"/>
                  <a:pt x="382548" y="59296"/>
                  <a:pt x="383836" y="60327"/>
                </a:cubicBezTo>
                <a:cubicBezTo>
                  <a:pt x="384867" y="61357"/>
                  <a:pt x="385640" y="62902"/>
                  <a:pt x="385640" y="64705"/>
                </a:cubicBezTo>
                <a:lnTo>
                  <a:pt x="385640" y="78613"/>
                </a:lnTo>
                <a:cubicBezTo>
                  <a:pt x="385640" y="80416"/>
                  <a:pt x="384867" y="81962"/>
                  <a:pt x="383836" y="82992"/>
                </a:cubicBezTo>
                <a:cubicBezTo>
                  <a:pt x="382548" y="84022"/>
                  <a:pt x="381259" y="84537"/>
                  <a:pt x="379713" y="84537"/>
                </a:cubicBezTo>
                <a:cubicBezTo>
                  <a:pt x="378166" y="84537"/>
                  <a:pt x="376620" y="84022"/>
                  <a:pt x="375589" y="82992"/>
                </a:cubicBezTo>
                <a:cubicBezTo>
                  <a:pt x="374301" y="81962"/>
                  <a:pt x="373785" y="80416"/>
                  <a:pt x="373785" y="78613"/>
                </a:cubicBezTo>
                <a:lnTo>
                  <a:pt x="373785" y="64705"/>
                </a:lnTo>
                <a:cubicBezTo>
                  <a:pt x="373785" y="62902"/>
                  <a:pt x="374301" y="61357"/>
                  <a:pt x="375589" y="60327"/>
                </a:cubicBezTo>
                <a:cubicBezTo>
                  <a:pt x="376620" y="59296"/>
                  <a:pt x="378166" y="58781"/>
                  <a:pt x="379713" y="58781"/>
                </a:cubicBezTo>
                <a:close/>
                <a:moveTo>
                  <a:pt x="188480" y="58781"/>
                </a:moveTo>
                <a:lnTo>
                  <a:pt x="192573" y="58781"/>
                </a:lnTo>
                <a:lnTo>
                  <a:pt x="192573" y="84537"/>
                </a:lnTo>
                <a:lnTo>
                  <a:pt x="188480" y="84537"/>
                </a:lnTo>
                <a:close/>
                <a:moveTo>
                  <a:pt x="150234" y="58781"/>
                </a:moveTo>
                <a:lnTo>
                  <a:pt x="154397" y="58781"/>
                </a:lnTo>
                <a:lnTo>
                  <a:pt x="154397" y="84537"/>
                </a:lnTo>
                <a:lnTo>
                  <a:pt x="150234" y="84537"/>
                </a:lnTo>
                <a:close/>
                <a:moveTo>
                  <a:pt x="112270" y="58781"/>
                </a:moveTo>
                <a:lnTo>
                  <a:pt x="116433" y="58781"/>
                </a:lnTo>
                <a:lnTo>
                  <a:pt x="116433" y="84537"/>
                </a:lnTo>
                <a:lnTo>
                  <a:pt x="112270" y="84537"/>
                </a:lnTo>
                <a:close/>
                <a:moveTo>
                  <a:pt x="76410" y="58781"/>
                </a:moveTo>
                <a:cubicBezTo>
                  <a:pt x="77953" y="58781"/>
                  <a:pt x="79239" y="59296"/>
                  <a:pt x="80268" y="60327"/>
                </a:cubicBezTo>
                <a:cubicBezTo>
                  <a:pt x="81553" y="61357"/>
                  <a:pt x="82068" y="62902"/>
                  <a:pt x="82068" y="64705"/>
                </a:cubicBezTo>
                <a:lnTo>
                  <a:pt x="82068" y="78613"/>
                </a:lnTo>
                <a:cubicBezTo>
                  <a:pt x="82068" y="80416"/>
                  <a:pt x="81553" y="81962"/>
                  <a:pt x="80268" y="82992"/>
                </a:cubicBezTo>
                <a:cubicBezTo>
                  <a:pt x="79239" y="84022"/>
                  <a:pt x="77953" y="84537"/>
                  <a:pt x="76410" y="84537"/>
                </a:cubicBezTo>
                <a:cubicBezTo>
                  <a:pt x="74610" y="84537"/>
                  <a:pt x="73324" y="84022"/>
                  <a:pt x="72038" y="82992"/>
                </a:cubicBezTo>
                <a:cubicBezTo>
                  <a:pt x="71009" y="81962"/>
                  <a:pt x="70495" y="80416"/>
                  <a:pt x="70495" y="78613"/>
                </a:cubicBezTo>
                <a:lnTo>
                  <a:pt x="70495" y="64705"/>
                </a:lnTo>
                <a:cubicBezTo>
                  <a:pt x="70495" y="62902"/>
                  <a:pt x="71009" y="61357"/>
                  <a:pt x="72038" y="60327"/>
                </a:cubicBezTo>
                <a:cubicBezTo>
                  <a:pt x="73324" y="59296"/>
                  <a:pt x="74610" y="58781"/>
                  <a:pt x="76410" y="58781"/>
                </a:cubicBezTo>
                <a:close/>
                <a:moveTo>
                  <a:pt x="36129" y="58781"/>
                </a:moveTo>
                <a:lnTo>
                  <a:pt x="40292" y="58781"/>
                </a:lnTo>
                <a:lnTo>
                  <a:pt x="40292" y="84537"/>
                </a:lnTo>
                <a:lnTo>
                  <a:pt x="36129" y="84537"/>
                </a:lnTo>
                <a:close/>
                <a:moveTo>
                  <a:pt x="282685" y="55394"/>
                </a:moveTo>
                <a:lnTo>
                  <a:pt x="282685" y="172674"/>
                </a:lnTo>
                <a:lnTo>
                  <a:pt x="165194" y="172674"/>
                </a:lnTo>
                <a:cubicBezTo>
                  <a:pt x="165194" y="107977"/>
                  <a:pt x="217872" y="55394"/>
                  <a:pt x="282685" y="55394"/>
                </a:cubicBezTo>
                <a:close/>
                <a:moveTo>
                  <a:pt x="568190" y="23972"/>
                </a:moveTo>
                <a:lnTo>
                  <a:pt x="568190" y="33767"/>
                </a:lnTo>
                <a:cubicBezTo>
                  <a:pt x="568190" y="34798"/>
                  <a:pt x="568964" y="35571"/>
                  <a:pt x="569997" y="35571"/>
                </a:cubicBezTo>
                <a:cubicBezTo>
                  <a:pt x="571288" y="35571"/>
                  <a:pt x="571804" y="34798"/>
                  <a:pt x="571804" y="33767"/>
                </a:cubicBezTo>
                <a:lnTo>
                  <a:pt x="571804" y="26034"/>
                </a:lnTo>
                <a:cubicBezTo>
                  <a:pt x="570771" y="25260"/>
                  <a:pt x="569481" y="24487"/>
                  <a:pt x="568190" y="23972"/>
                </a:cubicBezTo>
                <a:close/>
                <a:moveTo>
                  <a:pt x="40013" y="23972"/>
                </a:moveTo>
                <a:cubicBezTo>
                  <a:pt x="38722" y="24487"/>
                  <a:pt x="37690" y="25260"/>
                  <a:pt x="36399" y="26034"/>
                </a:cubicBezTo>
                <a:lnTo>
                  <a:pt x="36399" y="33767"/>
                </a:lnTo>
                <a:cubicBezTo>
                  <a:pt x="36399" y="34798"/>
                  <a:pt x="37173" y="35313"/>
                  <a:pt x="38206" y="35313"/>
                </a:cubicBezTo>
                <a:cubicBezTo>
                  <a:pt x="39497" y="35313"/>
                  <a:pt x="40013" y="34798"/>
                  <a:pt x="40013" y="33767"/>
                </a:cubicBezTo>
                <a:close/>
                <a:moveTo>
                  <a:pt x="530242" y="21394"/>
                </a:moveTo>
                <a:lnTo>
                  <a:pt x="530242" y="33767"/>
                </a:lnTo>
                <a:cubicBezTo>
                  <a:pt x="530242" y="34798"/>
                  <a:pt x="530758" y="35571"/>
                  <a:pt x="532049" y="35571"/>
                </a:cubicBezTo>
                <a:cubicBezTo>
                  <a:pt x="533081" y="35571"/>
                  <a:pt x="533856" y="34798"/>
                  <a:pt x="533856" y="33767"/>
                </a:cubicBezTo>
                <a:lnTo>
                  <a:pt x="533856" y="21394"/>
                </a:lnTo>
                <a:close/>
                <a:moveTo>
                  <a:pt x="492035" y="21394"/>
                </a:moveTo>
                <a:lnTo>
                  <a:pt x="492035" y="33767"/>
                </a:lnTo>
                <a:cubicBezTo>
                  <a:pt x="492035" y="34798"/>
                  <a:pt x="492810" y="35571"/>
                  <a:pt x="493842" y="35571"/>
                </a:cubicBezTo>
                <a:cubicBezTo>
                  <a:pt x="495133" y="35571"/>
                  <a:pt x="495650" y="34798"/>
                  <a:pt x="495650" y="33767"/>
                </a:cubicBezTo>
                <a:lnTo>
                  <a:pt x="495650" y="21394"/>
                </a:lnTo>
                <a:close/>
                <a:moveTo>
                  <a:pt x="454087" y="21394"/>
                </a:moveTo>
                <a:lnTo>
                  <a:pt x="454087" y="33767"/>
                </a:lnTo>
                <a:cubicBezTo>
                  <a:pt x="454087" y="34798"/>
                  <a:pt x="454604" y="35571"/>
                  <a:pt x="455894" y="35571"/>
                </a:cubicBezTo>
                <a:cubicBezTo>
                  <a:pt x="456927" y="35571"/>
                  <a:pt x="457701" y="34798"/>
                  <a:pt x="457701" y="33767"/>
                </a:cubicBezTo>
                <a:lnTo>
                  <a:pt x="457701" y="21394"/>
                </a:lnTo>
                <a:close/>
                <a:moveTo>
                  <a:pt x="415881" y="21394"/>
                </a:moveTo>
                <a:lnTo>
                  <a:pt x="415881" y="33767"/>
                </a:lnTo>
                <a:cubicBezTo>
                  <a:pt x="415881" y="34798"/>
                  <a:pt x="416655" y="35571"/>
                  <a:pt x="417688" y="35571"/>
                </a:cubicBezTo>
                <a:cubicBezTo>
                  <a:pt x="418979" y="35571"/>
                  <a:pt x="419495" y="34798"/>
                  <a:pt x="419495" y="33767"/>
                </a:cubicBezTo>
                <a:lnTo>
                  <a:pt x="419495" y="21394"/>
                </a:lnTo>
                <a:close/>
                <a:moveTo>
                  <a:pt x="377933" y="21394"/>
                </a:moveTo>
                <a:lnTo>
                  <a:pt x="377933" y="33767"/>
                </a:lnTo>
                <a:cubicBezTo>
                  <a:pt x="377933" y="34798"/>
                  <a:pt x="378449" y="35571"/>
                  <a:pt x="379740" y="35571"/>
                </a:cubicBezTo>
                <a:cubicBezTo>
                  <a:pt x="381031" y="35571"/>
                  <a:pt x="381547" y="34798"/>
                  <a:pt x="381547" y="33767"/>
                </a:cubicBezTo>
                <a:lnTo>
                  <a:pt x="381547" y="21394"/>
                </a:lnTo>
                <a:close/>
                <a:moveTo>
                  <a:pt x="339985" y="21394"/>
                </a:moveTo>
                <a:lnTo>
                  <a:pt x="339985" y="33767"/>
                </a:lnTo>
                <a:cubicBezTo>
                  <a:pt x="339985" y="34798"/>
                  <a:pt x="340501" y="35571"/>
                  <a:pt x="341792" y="35571"/>
                </a:cubicBezTo>
                <a:cubicBezTo>
                  <a:pt x="342824" y="35571"/>
                  <a:pt x="343341" y="34798"/>
                  <a:pt x="343341" y="33767"/>
                </a:cubicBezTo>
                <a:lnTo>
                  <a:pt x="343341" y="21394"/>
                </a:lnTo>
                <a:close/>
                <a:moveTo>
                  <a:pt x="302811" y="21394"/>
                </a:moveTo>
                <a:lnTo>
                  <a:pt x="302811" y="33767"/>
                </a:lnTo>
                <a:cubicBezTo>
                  <a:pt x="302811" y="34798"/>
                  <a:pt x="303327" y="35571"/>
                  <a:pt x="304618" y="35571"/>
                </a:cubicBezTo>
                <a:cubicBezTo>
                  <a:pt x="305909" y="35571"/>
                  <a:pt x="306425" y="34798"/>
                  <a:pt x="306425" y="33767"/>
                </a:cubicBezTo>
                <a:lnTo>
                  <a:pt x="306425" y="21394"/>
                </a:lnTo>
                <a:close/>
                <a:moveTo>
                  <a:pt x="264863" y="21394"/>
                </a:moveTo>
                <a:lnTo>
                  <a:pt x="264863" y="33767"/>
                </a:lnTo>
                <a:cubicBezTo>
                  <a:pt x="264863" y="34798"/>
                  <a:pt x="265379" y="35571"/>
                  <a:pt x="266670" y="35571"/>
                </a:cubicBezTo>
                <a:cubicBezTo>
                  <a:pt x="267702" y="35571"/>
                  <a:pt x="268477" y="34798"/>
                  <a:pt x="268477" y="33767"/>
                </a:cubicBezTo>
                <a:lnTo>
                  <a:pt x="268477" y="21394"/>
                </a:lnTo>
                <a:close/>
                <a:moveTo>
                  <a:pt x="226657" y="21394"/>
                </a:moveTo>
                <a:lnTo>
                  <a:pt x="226657" y="33767"/>
                </a:lnTo>
                <a:cubicBezTo>
                  <a:pt x="226657" y="34798"/>
                  <a:pt x="227173" y="35571"/>
                  <a:pt x="228464" y="35571"/>
                </a:cubicBezTo>
                <a:cubicBezTo>
                  <a:pt x="229754" y="35571"/>
                  <a:pt x="230271" y="34798"/>
                  <a:pt x="230271" y="33767"/>
                </a:cubicBezTo>
                <a:lnTo>
                  <a:pt x="230271" y="21394"/>
                </a:lnTo>
                <a:close/>
                <a:moveTo>
                  <a:pt x="188708" y="21394"/>
                </a:moveTo>
                <a:lnTo>
                  <a:pt x="188708" y="33767"/>
                </a:lnTo>
                <a:cubicBezTo>
                  <a:pt x="188708" y="34798"/>
                  <a:pt x="189225" y="35571"/>
                  <a:pt x="190515" y="35571"/>
                </a:cubicBezTo>
                <a:cubicBezTo>
                  <a:pt x="191806" y="35571"/>
                  <a:pt x="192322" y="34798"/>
                  <a:pt x="192322" y="33767"/>
                </a:cubicBezTo>
                <a:lnTo>
                  <a:pt x="192322" y="21394"/>
                </a:lnTo>
                <a:close/>
                <a:moveTo>
                  <a:pt x="150502" y="21394"/>
                </a:moveTo>
                <a:lnTo>
                  <a:pt x="150502" y="33767"/>
                </a:lnTo>
                <a:cubicBezTo>
                  <a:pt x="150502" y="34798"/>
                  <a:pt x="151276" y="35571"/>
                  <a:pt x="152309" y="35571"/>
                </a:cubicBezTo>
                <a:cubicBezTo>
                  <a:pt x="153599" y="35571"/>
                  <a:pt x="154116" y="34798"/>
                  <a:pt x="154116" y="33767"/>
                </a:cubicBezTo>
                <a:lnTo>
                  <a:pt x="154116" y="21394"/>
                </a:lnTo>
                <a:close/>
                <a:moveTo>
                  <a:pt x="112553" y="21394"/>
                </a:moveTo>
                <a:lnTo>
                  <a:pt x="112553" y="33767"/>
                </a:lnTo>
                <a:cubicBezTo>
                  <a:pt x="112553" y="34798"/>
                  <a:pt x="113070" y="35571"/>
                  <a:pt x="114361" y="35571"/>
                </a:cubicBezTo>
                <a:cubicBezTo>
                  <a:pt x="115393" y="35571"/>
                  <a:pt x="116168" y="34798"/>
                  <a:pt x="116168" y="33767"/>
                </a:cubicBezTo>
                <a:lnTo>
                  <a:pt x="116168" y="21394"/>
                </a:lnTo>
                <a:close/>
                <a:moveTo>
                  <a:pt x="74605" y="21394"/>
                </a:moveTo>
                <a:lnTo>
                  <a:pt x="74605" y="33767"/>
                </a:lnTo>
                <a:cubicBezTo>
                  <a:pt x="74605" y="34798"/>
                  <a:pt x="75122" y="35571"/>
                  <a:pt x="76412" y="35571"/>
                </a:cubicBezTo>
                <a:cubicBezTo>
                  <a:pt x="77445" y="35571"/>
                  <a:pt x="77961" y="34798"/>
                  <a:pt x="77961" y="33767"/>
                </a:cubicBezTo>
                <a:lnTo>
                  <a:pt x="77961" y="21394"/>
                </a:lnTo>
                <a:close/>
                <a:moveTo>
                  <a:pt x="52662" y="21394"/>
                </a:moveTo>
                <a:cubicBezTo>
                  <a:pt x="49565" y="21394"/>
                  <a:pt x="46983" y="21910"/>
                  <a:pt x="44144" y="22683"/>
                </a:cubicBezTo>
                <a:lnTo>
                  <a:pt x="44144" y="32993"/>
                </a:lnTo>
                <a:cubicBezTo>
                  <a:pt x="44144" y="34798"/>
                  <a:pt x="43627" y="36344"/>
                  <a:pt x="42336" y="37375"/>
                </a:cubicBezTo>
                <a:cubicBezTo>
                  <a:pt x="41304" y="38406"/>
                  <a:pt x="39755" y="38922"/>
                  <a:pt x="38206" y="38922"/>
                </a:cubicBezTo>
                <a:cubicBezTo>
                  <a:pt x="36657" y="38922"/>
                  <a:pt x="35366" y="38406"/>
                  <a:pt x="34076" y="37375"/>
                </a:cubicBezTo>
                <a:cubicBezTo>
                  <a:pt x="33043" y="36344"/>
                  <a:pt x="32269" y="34798"/>
                  <a:pt x="32269" y="32993"/>
                </a:cubicBezTo>
                <a:lnTo>
                  <a:pt x="32269" y="29127"/>
                </a:lnTo>
                <a:cubicBezTo>
                  <a:pt x="25815" y="34798"/>
                  <a:pt x="21426" y="43046"/>
                  <a:pt x="21426" y="52326"/>
                </a:cubicBezTo>
                <a:lnTo>
                  <a:pt x="21426" y="322719"/>
                </a:lnTo>
                <a:cubicBezTo>
                  <a:pt x="21426" y="333802"/>
                  <a:pt x="27364" y="343340"/>
                  <a:pt x="36141" y="349010"/>
                </a:cubicBezTo>
                <a:lnTo>
                  <a:pt x="36141" y="332771"/>
                </a:lnTo>
                <a:lnTo>
                  <a:pt x="40271" y="332771"/>
                </a:lnTo>
                <a:lnTo>
                  <a:pt x="40271" y="351073"/>
                </a:lnTo>
                <a:cubicBezTo>
                  <a:pt x="44144" y="352877"/>
                  <a:pt x="48274" y="353650"/>
                  <a:pt x="52662" y="353650"/>
                </a:cubicBezTo>
                <a:lnTo>
                  <a:pt x="70733" y="353650"/>
                </a:lnTo>
                <a:cubicBezTo>
                  <a:pt x="70733" y="353392"/>
                  <a:pt x="70475" y="353135"/>
                  <a:pt x="70475" y="352877"/>
                </a:cubicBezTo>
                <a:lnTo>
                  <a:pt x="70475" y="338958"/>
                </a:lnTo>
                <a:cubicBezTo>
                  <a:pt x="70475" y="336896"/>
                  <a:pt x="70991" y="335349"/>
                  <a:pt x="72282" y="334318"/>
                </a:cubicBezTo>
                <a:cubicBezTo>
                  <a:pt x="73315" y="333287"/>
                  <a:pt x="74863" y="332771"/>
                  <a:pt x="76412" y="332771"/>
                </a:cubicBezTo>
                <a:cubicBezTo>
                  <a:pt x="77961" y="332771"/>
                  <a:pt x="79252" y="333287"/>
                  <a:pt x="80543" y="334318"/>
                </a:cubicBezTo>
                <a:cubicBezTo>
                  <a:pt x="81575" y="335349"/>
                  <a:pt x="82350" y="336896"/>
                  <a:pt x="82350" y="338958"/>
                </a:cubicBezTo>
                <a:lnTo>
                  <a:pt x="82350" y="352877"/>
                </a:lnTo>
                <a:cubicBezTo>
                  <a:pt x="82350" y="353135"/>
                  <a:pt x="81834" y="353392"/>
                  <a:pt x="81834" y="353650"/>
                </a:cubicBezTo>
                <a:lnTo>
                  <a:pt x="112295" y="353650"/>
                </a:lnTo>
                <a:lnTo>
                  <a:pt x="112295" y="332771"/>
                </a:lnTo>
                <a:lnTo>
                  <a:pt x="116426" y="332771"/>
                </a:lnTo>
                <a:lnTo>
                  <a:pt x="116426" y="353650"/>
                </a:lnTo>
                <a:lnTo>
                  <a:pt x="150243" y="353650"/>
                </a:lnTo>
                <a:lnTo>
                  <a:pt x="150243" y="332771"/>
                </a:lnTo>
                <a:lnTo>
                  <a:pt x="154374" y="332771"/>
                </a:lnTo>
                <a:lnTo>
                  <a:pt x="154374" y="353650"/>
                </a:lnTo>
                <a:lnTo>
                  <a:pt x="188708" y="353650"/>
                </a:lnTo>
                <a:lnTo>
                  <a:pt x="188708" y="332771"/>
                </a:lnTo>
                <a:lnTo>
                  <a:pt x="192839" y="332771"/>
                </a:lnTo>
                <a:lnTo>
                  <a:pt x="192839" y="353650"/>
                </a:lnTo>
                <a:lnTo>
                  <a:pt x="223042" y="353650"/>
                </a:lnTo>
                <a:cubicBezTo>
                  <a:pt x="223042" y="353392"/>
                  <a:pt x="222784" y="353135"/>
                  <a:pt x="222784" y="352877"/>
                </a:cubicBezTo>
                <a:lnTo>
                  <a:pt x="222784" y="338958"/>
                </a:lnTo>
                <a:cubicBezTo>
                  <a:pt x="222784" y="336896"/>
                  <a:pt x="223301" y="335349"/>
                  <a:pt x="224591" y="334318"/>
                </a:cubicBezTo>
                <a:cubicBezTo>
                  <a:pt x="225624" y="333287"/>
                  <a:pt x="227173" y="332771"/>
                  <a:pt x="228722" y="332771"/>
                </a:cubicBezTo>
                <a:cubicBezTo>
                  <a:pt x="230271" y="332771"/>
                  <a:pt x="231561" y="333287"/>
                  <a:pt x="232852" y="334318"/>
                </a:cubicBezTo>
                <a:cubicBezTo>
                  <a:pt x="233885" y="335349"/>
                  <a:pt x="234659" y="336896"/>
                  <a:pt x="234659" y="338958"/>
                </a:cubicBezTo>
                <a:lnTo>
                  <a:pt x="234659" y="352877"/>
                </a:lnTo>
                <a:cubicBezTo>
                  <a:pt x="234659" y="353135"/>
                  <a:pt x="234143" y="353392"/>
                  <a:pt x="234143" y="353650"/>
                </a:cubicBezTo>
                <a:lnTo>
                  <a:pt x="264605" y="353650"/>
                </a:lnTo>
                <a:lnTo>
                  <a:pt x="264605" y="332771"/>
                </a:lnTo>
                <a:lnTo>
                  <a:pt x="268735" y="332771"/>
                </a:lnTo>
                <a:lnTo>
                  <a:pt x="268735" y="353650"/>
                </a:lnTo>
                <a:lnTo>
                  <a:pt x="302811" y="353650"/>
                </a:lnTo>
                <a:lnTo>
                  <a:pt x="302811" y="332771"/>
                </a:lnTo>
                <a:lnTo>
                  <a:pt x="306683" y="332771"/>
                </a:lnTo>
                <a:lnTo>
                  <a:pt x="306683" y="353650"/>
                </a:lnTo>
                <a:lnTo>
                  <a:pt x="339727" y="353650"/>
                </a:lnTo>
                <a:lnTo>
                  <a:pt x="339727" y="332771"/>
                </a:lnTo>
                <a:lnTo>
                  <a:pt x="343857" y="332771"/>
                </a:lnTo>
                <a:lnTo>
                  <a:pt x="343857" y="353650"/>
                </a:lnTo>
                <a:lnTo>
                  <a:pt x="374319" y="353650"/>
                </a:lnTo>
                <a:cubicBezTo>
                  <a:pt x="374319" y="353392"/>
                  <a:pt x="373802" y="353135"/>
                  <a:pt x="373802" y="352877"/>
                </a:cubicBezTo>
                <a:lnTo>
                  <a:pt x="373802" y="338958"/>
                </a:lnTo>
                <a:cubicBezTo>
                  <a:pt x="373802" y="336896"/>
                  <a:pt x="374577" y="335349"/>
                  <a:pt x="375609" y="334318"/>
                </a:cubicBezTo>
                <a:cubicBezTo>
                  <a:pt x="376900" y="333287"/>
                  <a:pt x="378191" y="332771"/>
                  <a:pt x="379740" y="332771"/>
                </a:cubicBezTo>
                <a:cubicBezTo>
                  <a:pt x="381289" y="332771"/>
                  <a:pt x="382838" y="333287"/>
                  <a:pt x="383870" y="334318"/>
                </a:cubicBezTo>
                <a:cubicBezTo>
                  <a:pt x="385161" y="335349"/>
                  <a:pt x="385677" y="336896"/>
                  <a:pt x="385677" y="338958"/>
                </a:cubicBezTo>
                <a:lnTo>
                  <a:pt x="385677" y="352877"/>
                </a:lnTo>
                <a:cubicBezTo>
                  <a:pt x="385677" y="353135"/>
                  <a:pt x="385419" y="353392"/>
                  <a:pt x="385419" y="353650"/>
                </a:cubicBezTo>
                <a:lnTo>
                  <a:pt x="415881" y="353650"/>
                </a:lnTo>
                <a:lnTo>
                  <a:pt x="415881" y="332771"/>
                </a:lnTo>
                <a:lnTo>
                  <a:pt x="420011" y="332771"/>
                </a:lnTo>
                <a:lnTo>
                  <a:pt x="420011" y="353650"/>
                </a:lnTo>
                <a:lnTo>
                  <a:pt x="453829" y="353650"/>
                </a:lnTo>
                <a:lnTo>
                  <a:pt x="453829" y="332771"/>
                </a:lnTo>
                <a:lnTo>
                  <a:pt x="457960" y="332771"/>
                </a:lnTo>
                <a:lnTo>
                  <a:pt x="457960" y="353650"/>
                </a:lnTo>
                <a:lnTo>
                  <a:pt x="492035" y="353650"/>
                </a:lnTo>
                <a:lnTo>
                  <a:pt x="492035" y="332771"/>
                </a:lnTo>
                <a:lnTo>
                  <a:pt x="495908" y="332771"/>
                </a:lnTo>
                <a:lnTo>
                  <a:pt x="495908" y="353650"/>
                </a:lnTo>
                <a:lnTo>
                  <a:pt x="526369" y="353650"/>
                </a:lnTo>
                <a:cubicBezTo>
                  <a:pt x="526369" y="353392"/>
                  <a:pt x="526111" y="353135"/>
                  <a:pt x="526111" y="352877"/>
                </a:cubicBezTo>
                <a:lnTo>
                  <a:pt x="526111" y="338958"/>
                </a:lnTo>
                <a:cubicBezTo>
                  <a:pt x="526111" y="336896"/>
                  <a:pt x="526628" y="335349"/>
                  <a:pt x="527918" y="334318"/>
                </a:cubicBezTo>
                <a:cubicBezTo>
                  <a:pt x="528951" y="333287"/>
                  <a:pt x="530500" y="332771"/>
                  <a:pt x="532049" y="332771"/>
                </a:cubicBezTo>
                <a:cubicBezTo>
                  <a:pt x="533598" y="332771"/>
                  <a:pt x="534888" y="333287"/>
                  <a:pt x="536179" y="334318"/>
                </a:cubicBezTo>
                <a:cubicBezTo>
                  <a:pt x="537212" y="335349"/>
                  <a:pt x="537986" y="336896"/>
                  <a:pt x="537986" y="338958"/>
                </a:cubicBezTo>
                <a:lnTo>
                  <a:pt x="537986" y="352877"/>
                </a:lnTo>
                <a:cubicBezTo>
                  <a:pt x="537986" y="353135"/>
                  <a:pt x="537728" y="353392"/>
                  <a:pt x="537470" y="353650"/>
                </a:cubicBezTo>
                <a:lnTo>
                  <a:pt x="555540" y="353650"/>
                </a:lnTo>
                <a:cubicBezTo>
                  <a:pt x="559929" y="353650"/>
                  <a:pt x="564059" y="352877"/>
                  <a:pt x="567932" y="351073"/>
                </a:cubicBezTo>
                <a:lnTo>
                  <a:pt x="567932" y="332771"/>
                </a:lnTo>
                <a:lnTo>
                  <a:pt x="572062" y="332771"/>
                </a:lnTo>
                <a:lnTo>
                  <a:pt x="572062" y="349010"/>
                </a:lnTo>
                <a:cubicBezTo>
                  <a:pt x="580839" y="343340"/>
                  <a:pt x="586777" y="333802"/>
                  <a:pt x="586777" y="322719"/>
                </a:cubicBezTo>
                <a:lnTo>
                  <a:pt x="586777" y="52326"/>
                </a:lnTo>
                <a:cubicBezTo>
                  <a:pt x="586777" y="43046"/>
                  <a:pt x="582388" y="34798"/>
                  <a:pt x="575934" y="29127"/>
                </a:cubicBezTo>
                <a:lnTo>
                  <a:pt x="575934" y="32993"/>
                </a:lnTo>
                <a:cubicBezTo>
                  <a:pt x="575934" y="34798"/>
                  <a:pt x="575160" y="36344"/>
                  <a:pt x="574127" y="37375"/>
                </a:cubicBezTo>
                <a:cubicBezTo>
                  <a:pt x="572837" y="38406"/>
                  <a:pt x="571546" y="38922"/>
                  <a:pt x="569997" y="38922"/>
                </a:cubicBezTo>
                <a:cubicBezTo>
                  <a:pt x="568448" y="38922"/>
                  <a:pt x="566899" y="38406"/>
                  <a:pt x="565867" y="37375"/>
                </a:cubicBezTo>
                <a:cubicBezTo>
                  <a:pt x="564576" y="36344"/>
                  <a:pt x="564059" y="34798"/>
                  <a:pt x="564059" y="32993"/>
                </a:cubicBezTo>
                <a:lnTo>
                  <a:pt x="564059" y="22683"/>
                </a:lnTo>
                <a:cubicBezTo>
                  <a:pt x="561220" y="21910"/>
                  <a:pt x="558638" y="21394"/>
                  <a:pt x="555540" y="21394"/>
                </a:cubicBezTo>
                <a:lnTo>
                  <a:pt x="537728" y="21394"/>
                </a:lnTo>
                <a:lnTo>
                  <a:pt x="537728" y="32993"/>
                </a:lnTo>
                <a:cubicBezTo>
                  <a:pt x="537728" y="34798"/>
                  <a:pt x="537212" y="36344"/>
                  <a:pt x="535921" y="37375"/>
                </a:cubicBezTo>
                <a:cubicBezTo>
                  <a:pt x="534888" y="38406"/>
                  <a:pt x="533340" y="38922"/>
                  <a:pt x="531791" y="38922"/>
                </a:cubicBezTo>
                <a:cubicBezTo>
                  <a:pt x="530242" y="38922"/>
                  <a:pt x="528951" y="38406"/>
                  <a:pt x="527660" y="37375"/>
                </a:cubicBezTo>
                <a:cubicBezTo>
                  <a:pt x="526628" y="36344"/>
                  <a:pt x="526111" y="34798"/>
                  <a:pt x="526111" y="32993"/>
                </a:cubicBezTo>
                <a:lnTo>
                  <a:pt x="526111" y="21394"/>
                </a:lnTo>
                <a:lnTo>
                  <a:pt x="499780" y="21394"/>
                </a:lnTo>
                <a:lnTo>
                  <a:pt x="499780" y="32993"/>
                </a:lnTo>
                <a:cubicBezTo>
                  <a:pt x="499780" y="34798"/>
                  <a:pt x="499264" y="36344"/>
                  <a:pt x="497973" y="37375"/>
                </a:cubicBezTo>
                <a:cubicBezTo>
                  <a:pt x="496682" y="38406"/>
                  <a:pt x="495391" y="38922"/>
                  <a:pt x="493842" y="38922"/>
                </a:cubicBezTo>
                <a:cubicBezTo>
                  <a:pt x="492294" y="38922"/>
                  <a:pt x="491003" y="38406"/>
                  <a:pt x="489712" y="37375"/>
                </a:cubicBezTo>
                <a:cubicBezTo>
                  <a:pt x="488679" y="36344"/>
                  <a:pt x="487905" y="34798"/>
                  <a:pt x="487905" y="32993"/>
                </a:cubicBezTo>
                <a:lnTo>
                  <a:pt x="487905" y="21394"/>
                </a:lnTo>
                <a:lnTo>
                  <a:pt x="461574" y="21394"/>
                </a:lnTo>
                <a:lnTo>
                  <a:pt x="461574" y="32993"/>
                </a:lnTo>
                <a:cubicBezTo>
                  <a:pt x="461574" y="34798"/>
                  <a:pt x="461057" y="36344"/>
                  <a:pt x="459767" y="37375"/>
                </a:cubicBezTo>
                <a:cubicBezTo>
                  <a:pt x="458734" y="38406"/>
                  <a:pt x="457185" y="38922"/>
                  <a:pt x="455636" y="38922"/>
                </a:cubicBezTo>
                <a:cubicBezTo>
                  <a:pt x="454087" y="38922"/>
                  <a:pt x="452797" y="38406"/>
                  <a:pt x="451506" y="37375"/>
                </a:cubicBezTo>
                <a:cubicBezTo>
                  <a:pt x="450473" y="36344"/>
                  <a:pt x="449957" y="34798"/>
                  <a:pt x="449957" y="32993"/>
                </a:cubicBezTo>
                <a:lnTo>
                  <a:pt x="449957" y="21394"/>
                </a:lnTo>
                <a:lnTo>
                  <a:pt x="423625" y="21394"/>
                </a:lnTo>
                <a:lnTo>
                  <a:pt x="423625" y="32993"/>
                </a:lnTo>
                <a:cubicBezTo>
                  <a:pt x="423625" y="34798"/>
                  <a:pt x="423109" y="36344"/>
                  <a:pt x="421818" y="37375"/>
                </a:cubicBezTo>
                <a:cubicBezTo>
                  <a:pt x="420786" y="38406"/>
                  <a:pt x="419237" y="38922"/>
                  <a:pt x="417688" y="38922"/>
                </a:cubicBezTo>
                <a:cubicBezTo>
                  <a:pt x="416139" y="38922"/>
                  <a:pt x="414848" y="38406"/>
                  <a:pt x="413558" y="37375"/>
                </a:cubicBezTo>
                <a:cubicBezTo>
                  <a:pt x="412525" y="36344"/>
                  <a:pt x="411751" y="34798"/>
                  <a:pt x="411751" y="32993"/>
                </a:cubicBezTo>
                <a:lnTo>
                  <a:pt x="411751" y="21394"/>
                </a:lnTo>
                <a:lnTo>
                  <a:pt x="385677" y="21394"/>
                </a:lnTo>
                <a:lnTo>
                  <a:pt x="385677" y="32993"/>
                </a:lnTo>
                <a:cubicBezTo>
                  <a:pt x="385677" y="34798"/>
                  <a:pt x="384903" y="36344"/>
                  <a:pt x="383870" y="37375"/>
                </a:cubicBezTo>
                <a:cubicBezTo>
                  <a:pt x="382580" y="38406"/>
                  <a:pt x="381289" y="38922"/>
                  <a:pt x="379740" y="38922"/>
                </a:cubicBezTo>
                <a:cubicBezTo>
                  <a:pt x="378191" y="38922"/>
                  <a:pt x="376642" y="38406"/>
                  <a:pt x="375609" y="37375"/>
                </a:cubicBezTo>
                <a:cubicBezTo>
                  <a:pt x="374319" y="36344"/>
                  <a:pt x="373802" y="34798"/>
                  <a:pt x="373802" y="32993"/>
                </a:cubicBezTo>
                <a:lnTo>
                  <a:pt x="373802" y="21394"/>
                </a:lnTo>
                <a:lnTo>
                  <a:pt x="347471" y="21394"/>
                </a:lnTo>
                <a:lnTo>
                  <a:pt x="347471" y="32993"/>
                </a:lnTo>
                <a:cubicBezTo>
                  <a:pt x="347471" y="34798"/>
                  <a:pt x="346955" y="36344"/>
                  <a:pt x="345664" y="37375"/>
                </a:cubicBezTo>
                <a:cubicBezTo>
                  <a:pt x="344631" y="38406"/>
                  <a:pt x="343082" y="38922"/>
                  <a:pt x="341534" y="38922"/>
                </a:cubicBezTo>
                <a:cubicBezTo>
                  <a:pt x="339985" y="38922"/>
                  <a:pt x="338694" y="38406"/>
                  <a:pt x="337403" y="37375"/>
                </a:cubicBezTo>
                <a:cubicBezTo>
                  <a:pt x="336371" y="36344"/>
                  <a:pt x="335854" y="34798"/>
                  <a:pt x="335854" y="32993"/>
                </a:cubicBezTo>
                <a:lnTo>
                  <a:pt x="335854" y="21394"/>
                </a:lnTo>
                <a:lnTo>
                  <a:pt x="310556" y="21394"/>
                </a:lnTo>
                <a:lnTo>
                  <a:pt x="310556" y="32993"/>
                </a:lnTo>
                <a:cubicBezTo>
                  <a:pt x="310556" y="34798"/>
                  <a:pt x="309781" y="36344"/>
                  <a:pt x="308748" y="37375"/>
                </a:cubicBezTo>
                <a:cubicBezTo>
                  <a:pt x="307458" y="38406"/>
                  <a:pt x="306167" y="38922"/>
                  <a:pt x="304618" y="38922"/>
                </a:cubicBezTo>
                <a:cubicBezTo>
                  <a:pt x="303069" y="38922"/>
                  <a:pt x="301520" y="38406"/>
                  <a:pt x="300488" y="37375"/>
                </a:cubicBezTo>
                <a:cubicBezTo>
                  <a:pt x="299197" y="36344"/>
                  <a:pt x="298681" y="34798"/>
                  <a:pt x="298681" y="32993"/>
                </a:cubicBezTo>
                <a:lnTo>
                  <a:pt x="298681" y="21394"/>
                </a:lnTo>
                <a:lnTo>
                  <a:pt x="272349" y="21394"/>
                </a:lnTo>
                <a:lnTo>
                  <a:pt x="272349" y="32993"/>
                </a:lnTo>
                <a:cubicBezTo>
                  <a:pt x="272349" y="34798"/>
                  <a:pt x="271833" y="36344"/>
                  <a:pt x="270542" y="37375"/>
                </a:cubicBezTo>
                <a:cubicBezTo>
                  <a:pt x="269510" y="38406"/>
                  <a:pt x="268219" y="38922"/>
                  <a:pt x="266670" y="38922"/>
                </a:cubicBezTo>
                <a:cubicBezTo>
                  <a:pt x="265121" y="38922"/>
                  <a:pt x="263572" y="38406"/>
                  <a:pt x="262539" y="37375"/>
                </a:cubicBezTo>
                <a:cubicBezTo>
                  <a:pt x="261249" y="36344"/>
                  <a:pt x="260732" y="34798"/>
                  <a:pt x="260732" y="32993"/>
                </a:cubicBezTo>
                <a:lnTo>
                  <a:pt x="260732" y="21394"/>
                </a:lnTo>
                <a:lnTo>
                  <a:pt x="234401" y="21394"/>
                </a:lnTo>
                <a:lnTo>
                  <a:pt x="234401" y="32993"/>
                </a:lnTo>
                <a:cubicBezTo>
                  <a:pt x="234401" y="34798"/>
                  <a:pt x="233885" y="36344"/>
                  <a:pt x="232594" y="37375"/>
                </a:cubicBezTo>
                <a:cubicBezTo>
                  <a:pt x="231561" y="38406"/>
                  <a:pt x="230012" y="38922"/>
                  <a:pt x="228464" y="38922"/>
                </a:cubicBezTo>
                <a:cubicBezTo>
                  <a:pt x="226915" y="38922"/>
                  <a:pt x="225624" y="38406"/>
                  <a:pt x="224333" y="37375"/>
                </a:cubicBezTo>
                <a:cubicBezTo>
                  <a:pt x="223301" y="36344"/>
                  <a:pt x="222526" y="34798"/>
                  <a:pt x="222526" y="32993"/>
                </a:cubicBezTo>
                <a:lnTo>
                  <a:pt x="222526" y="21394"/>
                </a:lnTo>
                <a:lnTo>
                  <a:pt x="196453" y="21394"/>
                </a:lnTo>
                <a:lnTo>
                  <a:pt x="196453" y="32993"/>
                </a:lnTo>
                <a:cubicBezTo>
                  <a:pt x="196453" y="34798"/>
                  <a:pt x="195678" y="36344"/>
                  <a:pt x="194646" y="37375"/>
                </a:cubicBezTo>
                <a:cubicBezTo>
                  <a:pt x="193355" y="38406"/>
                  <a:pt x="192064" y="38922"/>
                  <a:pt x="190515" y="38922"/>
                </a:cubicBezTo>
                <a:cubicBezTo>
                  <a:pt x="188967" y="38922"/>
                  <a:pt x="187418" y="38406"/>
                  <a:pt x="186385" y="37375"/>
                </a:cubicBezTo>
                <a:cubicBezTo>
                  <a:pt x="185094" y="36344"/>
                  <a:pt x="184578" y="34798"/>
                  <a:pt x="184578" y="32993"/>
                </a:cubicBezTo>
                <a:lnTo>
                  <a:pt x="184578" y="21394"/>
                </a:lnTo>
                <a:lnTo>
                  <a:pt x="158246" y="21394"/>
                </a:lnTo>
                <a:lnTo>
                  <a:pt x="158246" y="32993"/>
                </a:lnTo>
                <a:cubicBezTo>
                  <a:pt x="158246" y="34798"/>
                  <a:pt x="157730" y="36344"/>
                  <a:pt x="156439" y="37375"/>
                </a:cubicBezTo>
                <a:cubicBezTo>
                  <a:pt x="155406" y="38406"/>
                  <a:pt x="153858" y="38922"/>
                  <a:pt x="152309" y="38922"/>
                </a:cubicBezTo>
                <a:cubicBezTo>
                  <a:pt x="150760" y="38922"/>
                  <a:pt x="149469" y="38406"/>
                  <a:pt x="148178" y="37375"/>
                </a:cubicBezTo>
                <a:cubicBezTo>
                  <a:pt x="147146" y="36344"/>
                  <a:pt x="146371" y="34798"/>
                  <a:pt x="146371" y="32993"/>
                </a:cubicBezTo>
                <a:lnTo>
                  <a:pt x="146371" y="21394"/>
                </a:lnTo>
                <a:lnTo>
                  <a:pt x="120298" y="21394"/>
                </a:lnTo>
                <a:lnTo>
                  <a:pt x="120298" y="32993"/>
                </a:lnTo>
                <a:cubicBezTo>
                  <a:pt x="120298" y="34798"/>
                  <a:pt x="119782" y="36344"/>
                  <a:pt x="118491" y="37375"/>
                </a:cubicBezTo>
                <a:cubicBezTo>
                  <a:pt x="117200" y="38406"/>
                  <a:pt x="115909" y="38922"/>
                  <a:pt x="114361" y="38922"/>
                </a:cubicBezTo>
                <a:cubicBezTo>
                  <a:pt x="112812" y="38922"/>
                  <a:pt x="111521" y="38406"/>
                  <a:pt x="110230" y="37375"/>
                </a:cubicBezTo>
                <a:cubicBezTo>
                  <a:pt x="108939" y="36344"/>
                  <a:pt x="108423" y="34798"/>
                  <a:pt x="108423" y="32993"/>
                </a:cubicBezTo>
                <a:lnTo>
                  <a:pt x="108423" y="21394"/>
                </a:lnTo>
                <a:lnTo>
                  <a:pt x="82350" y="21394"/>
                </a:lnTo>
                <a:lnTo>
                  <a:pt x="82350" y="32993"/>
                </a:lnTo>
                <a:cubicBezTo>
                  <a:pt x="82350" y="34798"/>
                  <a:pt x="81575" y="36344"/>
                  <a:pt x="80543" y="37375"/>
                </a:cubicBezTo>
                <a:cubicBezTo>
                  <a:pt x="79252" y="38406"/>
                  <a:pt x="77961" y="38922"/>
                  <a:pt x="76412" y="38922"/>
                </a:cubicBezTo>
                <a:cubicBezTo>
                  <a:pt x="74863" y="38922"/>
                  <a:pt x="73315" y="38406"/>
                  <a:pt x="72282" y="37375"/>
                </a:cubicBezTo>
                <a:cubicBezTo>
                  <a:pt x="70991" y="36344"/>
                  <a:pt x="70475" y="34798"/>
                  <a:pt x="70475" y="32993"/>
                </a:cubicBezTo>
                <a:lnTo>
                  <a:pt x="70475" y="21394"/>
                </a:lnTo>
                <a:close/>
                <a:moveTo>
                  <a:pt x="52662" y="0"/>
                </a:moveTo>
                <a:lnTo>
                  <a:pt x="555540" y="0"/>
                </a:lnTo>
                <a:cubicBezTo>
                  <a:pt x="584712" y="0"/>
                  <a:pt x="608203" y="23456"/>
                  <a:pt x="608203" y="52326"/>
                </a:cubicBezTo>
                <a:lnTo>
                  <a:pt x="608203" y="386902"/>
                </a:lnTo>
                <a:cubicBezTo>
                  <a:pt x="608203" y="415771"/>
                  <a:pt x="584712" y="439485"/>
                  <a:pt x="555540" y="439485"/>
                </a:cubicBezTo>
                <a:lnTo>
                  <a:pt x="325528" y="439485"/>
                </a:lnTo>
                <a:lnTo>
                  <a:pt x="325528" y="484078"/>
                </a:lnTo>
                <a:lnTo>
                  <a:pt x="486614" y="484078"/>
                </a:lnTo>
                <a:lnTo>
                  <a:pt x="508041" y="505472"/>
                </a:lnTo>
                <a:lnTo>
                  <a:pt x="508041" y="527124"/>
                </a:lnTo>
                <a:lnTo>
                  <a:pt x="100162" y="527124"/>
                </a:lnTo>
                <a:lnTo>
                  <a:pt x="100162" y="505472"/>
                </a:lnTo>
                <a:lnTo>
                  <a:pt x="121589" y="484078"/>
                </a:lnTo>
                <a:lnTo>
                  <a:pt x="282675" y="484078"/>
                </a:lnTo>
                <a:lnTo>
                  <a:pt x="282675" y="439485"/>
                </a:lnTo>
                <a:lnTo>
                  <a:pt x="52662" y="439485"/>
                </a:lnTo>
                <a:cubicBezTo>
                  <a:pt x="23750" y="439485"/>
                  <a:pt x="0" y="415771"/>
                  <a:pt x="0" y="386902"/>
                </a:cubicBezTo>
                <a:lnTo>
                  <a:pt x="0" y="52326"/>
                </a:lnTo>
                <a:cubicBezTo>
                  <a:pt x="0" y="23456"/>
                  <a:pt x="23750" y="0"/>
                  <a:pt x="52662" y="0"/>
                </a:cubicBezTo>
                <a:close/>
              </a:path>
            </a:pathLst>
          </a:custGeom>
          <a:solidFill>
            <a:srgbClr val="3889B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business-bars-graphic_15237"/>
          <p:cNvSpPr/>
          <p:nvPr/>
        </p:nvSpPr>
        <p:spPr>
          <a:xfrm>
            <a:off x="3040560" y="5114880"/>
            <a:ext cx="488880" cy="441720"/>
          </a:xfrm>
          <a:custGeom>
            <a:avLst/>
            <a:gdLst/>
            <a:ahLst/>
            <a:cxnLst/>
            <a:rect l="l" t="t" r="r" b="b"/>
            <a:pathLst>
              <a:path w="584292" h="527936">
                <a:moveTo>
                  <a:pt x="41158" y="446576"/>
                </a:moveTo>
                <a:lnTo>
                  <a:pt x="543134" y="446576"/>
                </a:lnTo>
                <a:cubicBezTo>
                  <a:pt x="565730" y="446576"/>
                  <a:pt x="584292" y="465104"/>
                  <a:pt x="584292" y="487659"/>
                </a:cubicBezTo>
                <a:cubicBezTo>
                  <a:pt x="584292" y="510214"/>
                  <a:pt x="565730" y="527936"/>
                  <a:pt x="543134" y="527936"/>
                </a:cubicBezTo>
                <a:lnTo>
                  <a:pt x="41158" y="527936"/>
                </a:lnTo>
                <a:cubicBezTo>
                  <a:pt x="18562" y="527936"/>
                  <a:pt x="0" y="510214"/>
                  <a:pt x="0" y="487659"/>
                </a:cubicBezTo>
                <a:cubicBezTo>
                  <a:pt x="0" y="465104"/>
                  <a:pt x="18562" y="446576"/>
                  <a:pt x="41158" y="446576"/>
                </a:cubicBezTo>
                <a:close/>
                <a:moveTo>
                  <a:pt x="62981" y="268438"/>
                </a:moveTo>
                <a:lnTo>
                  <a:pt x="172707" y="268438"/>
                </a:lnTo>
                <a:cubicBezTo>
                  <a:pt x="184002" y="268438"/>
                  <a:pt x="193684" y="278106"/>
                  <a:pt x="193684" y="289386"/>
                </a:cubicBezTo>
                <a:lnTo>
                  <a:pt x="193684" y="409434"/>
                </a:lnTo>
                <a:cubicBezTo>
                  <a:pt x="193684" y="420714"/>
                  <a:pt x="184002" y="430382"/>
                  <a:pt x="172707" y="430382"/>
                </a:cubicBezTo>
                <a:lnTo>
                  <a:pt x="62981" y="430382"/>
                </a:lnTo>
                <a:cubicBezTo>
                  <a:pt x="50879" y="430382"/>
                  <a:pt x="41198" y="420714"/>
                  <a:pt x="41198" y="409434"/>
                </a:cubicBezTo>
                <a:lnTo>
                  <a:pt x="41198" y="289386"/>
                </a:lnTo>
                <a:cubicBezTo>
                  <a:pt x="41198" y="278106"/>
                  <a:pt x="50879" y="268438"/>
                  <a:pt x="62981" y="268438"/>
                </a:cubicBezTo>
                <a:close/>
                <a:moveTo>
                  <a:pt x="411585" y="158834"/>
                </a:moveTo>
                <a:lnTo>
                  <a:pt x="521311" y="158834"/>
                </a:lnTo>
                <a:cubicBezTo>
                  <a:pt x="533413" y="158834"/>
                  <a:pt x="543094" y="168503"/>
                  <a:pt x="543094" y="180590"/>
                </a:cubicBezTo>
                <a:lnTo>
                  <a:pt x="543094" y="409431"/>
                </a:lnTo>
                <a:cubicBezTo>
                  <a:pt x="543094" y="420712"/>
                  <a:pt x="533413" y="430381"/>
                  <a:pt x="521311" y="430381"/>
                </a:cubicBezTo>
                <a:lnTo>
                  <a:pt x="411585" y="430381"/>
                </a:lnTo>
                <a:cubicBezTo>
                  <a:pt x="400290" y="430381"/>
                  <a:pt x="390608" y="420712"/>
                  <a:pt x="390608" y="409431"/>
                </a:cubicBezTo>
                <a:lnTo>
                  <a:pt x="390608" y="180590"/>
                </a:lnTo>
                <a:cubicBezTo>
                  <a:pt x="390608" y="168503"/>
                  <a:pt x="400290" y="158834"/>
                  <a:pt x="411585" y="158834"/>
                </a:cubicBezTo>
                <a:close/>
                <a:moveTo>
                  <a:pt x="237226" y="0"/>
                </a:moveTo>
                <a:lnTo>
                  <a:pt x="347066" y="0"/>
                </a:lnTo>
                <a:cubicBezTo>
                  <a:pt x="358373" y="0"/>
                  <a:pt x="368065" y="9672"/>
                  <a:pt x="368065" y="21761"/>
                </a:cubicBezTo>
                <a:lnTo>
                  <a:pt x="368065" y="409426"/>
                </a:lnTo>
                <a:cubicBezTo>
                  <a:pt x="368065" y="420710"/>
                  <a:pt x="358373" y="430381"/>
                  <a:pt x="347066" y="430381"/>
                </a:cubicBezTo>
                <a:lnTo>
                  <a:pt x="237226" y="430381"/>
                </a:lnTo>
                <a:cubicBezTo>
                  <a:pt x="225111" y="430381"/>
                  <a:pt x="216227" y="420710"/>
                  <a:pt x="216227" y="409426"/>
                </a:cubicBezTo>
                <a:lnTo>
                  <a:pt x="216227" y="21761"/>
                </a:lnTo>
                <a:cubicBezTo>
                  <a:pt x="216227" y="9672"/>
                  <a:pt x="225111" y="0"/>
                  <a:pt x="237226" y="0"/>
                </a:cubicBezTo>
                <a:close/>
              </a:path>
            </a:pathLst>
          </a:custGeom>
          <a:solidFill>
            <a:srgbClr val="3889B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矩形 16"/>
          <p:cNvSpPr/>
          <p:nvPr/>
        </p:nvSpPr>
        <p:spPr>
          <a:xfrm>
            <a:off x="954360" y="1241280"/>
            <a:ext cx="10405080" cy="1392480"/>
          </a:xfrm>
          <a:prstGeom prst="rect">
            <a:avLst/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data-analytics-circular-graphic_38929"/>
          <p:cNvSpPr/>
          <p:nvPr/>
        </p:nvSpPr>
        <p:spPr>
          <a:xfrm>
            <a:off x="8664480" y="5076360"/>
            <a:ext cx="485640" cy="480600"/>
          </a:xfrm>
          <a:custGeom>
            <a:avLst/>
            <a:gdLst/>
            <a:ahLst/>
            <a:cxnLst/>
            <a:rect l="l" t="t" r="r" b="b"/>
            <a:pathLst>
              <a:path w="593397" h="586586">
                <a:moveTo>
                  <a:pt x="269730" y="48345"/>
                </a:moveTo>
                <a:lnTo>
                  <a:pt x="269730" y="329207"/>
                </a:lnTo>
                <a:lnTo>
                  <a:pt x="518251" y="421753"/>
                </a:lnTo>
                <a:cubicBezTo>
                  <a:pt x="477215" y="518903"/>
                  <a:pt x="381311" y="586586"/>
                  <a:pt x="269730" y="586586"/>
                </a:cubicBezTo>
                <a:cubicBezTo>
                  <a:pt x="120802" y="586586"/>
                  <a:pt x="0" y="466414"/>
                  <a:pt x="0" y="317696"/>
                </a:cubicBezTo>
                <a:cubicBezTo>
                  <a:pt x="0" y="168977"/>
                  <a:pt x="120802" y="48345"/>
                  <a:pt x="269730" y="48345"/>
                </a:cubicBezTo>
                <a:close/>
                <a:moveTo>
                  <a:pt x="323685" y="0"/>
                </a:moveTo>
                <a:cubicBezTo>
                  <a:pt x="472603" y="0"/>
                  <a:pt x="593397" y="120642"/>
                  <a:pt x="593397" y="269372"/>
                </a:cubicBezTo>
                <a:cubicBezTo>
                  <a:pt x="593397" y="306209"/>
                  <a:pt x="585559" y="341665"/>
                  <a:pt x="572189" y="373437"/>
                </a:cubicBezTo>
                <a:lnTo>
                  <a:pt x="323685" y="280884"/>
                </a:lnTo>
                <a:close/>
              </a:path>
            </a:pathLst>
          </a:custGeom>
          <a:solidFill>
            <a:srgbClr val="3889B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2880000" y="1526760"/>
            <a:ext cx="7019640" cy="11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hu-HU" sz="6600" b="0" strike="noStrike" spc="-1" dirty="0" smtClean="0">
                <a:solidFill>
                  <a:srgbClr val="FFFFFF"/>
                </a:solidFill>
                <a:latin typeface="Arial Black"/>
              </a:rPr>
              <a:t>Összefoglalva</a:t>
            </a:r>
            <a:endParaRPr lang="hu-HU" sz="6600" b="0" strike="noStrike" spc="-1" dirty="0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1557720" y="3058920"/>
            <a:ext cx="9529920" cy="18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18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A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TLG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sorozatú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H</a:t>
            </a:r>
            <a:r>
              <a:rPr lang="sk-SK" sz="18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YRITE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Led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tápegységeink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úttörő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funkciókat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vezetnek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be a LED-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es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világítási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alakalmazásokhoz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beleértve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a „</a:t>
            </a:r>
            <a:r>
              <a:rPr lang="en-US" sz="1800" b="1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Star-Link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”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rugalmasságot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, a „</a:t>
            </a:r>
            <a:r>
              <a:rPr lang="en-US" sz="1800" b="1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Never Shut Down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”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védelmet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, 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sokoldalú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elhelyezéshez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szükséges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vékony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kialakítást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fokozott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IP68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-as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besorolást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Ezek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az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innovációk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kiváló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teljesítményt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és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megbízhatóságot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biztosítanak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projektek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széles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ndara Light" pitchFamily="34" charset="0"/>
                <a:ea typeface="等线"/>
              </a:rPr>
              <a:t>skálájához</a:t>
            </a:r>
            <a:r>
              <a:rPr lang="en-US" sz="1800" b="0" strike="noStrike" spc="-1" dirty="0">
                <a:solidFill>
                  <a:srgbClr val="000000"/>
                </a:solidFill>
                <a:latin typeface="Candara Light" pitchFamily="34" charset="0"/>
                <a:ea typeface="等线"/>
              </a:rPr>
              <a:t>.</a:t>
            </a:r>
            <a:endParaRPr lang="hu-HU" sz="1800" b="0" strike="noStrike" spc="-1" dirty="0">
              <a:latin typeface="Candara Light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330" name="图片 3" descr="英文logo"/>
          <p:cNvPicPr/>
          <p:nvPr/>
        </p:nvPicPr>
        <p:blipFill>
          <a:blip r:embed="rId5"/>
          <a:stretch/>
        </p:blipFill>
        <p:spPr>
          <a:xfrm>
            <a:off x="404640" y="201960"/>
            <a:ext cx="1867320" cy="594360"/>
          </a:xfrm>
          <a:prstGeom prst="rect">
            <a:avLst/>
          </a:prstGeom>
          <a:ln w="0">
            <a:noFill/>
          </a:ln>
        </p:spPr>
      </p:pic>
      <p:sp>
        <p:nvSpPr>
          <p:cNvPr id="331" name="等腰三角形 14"/>
          <p:cNvSpPr/>
          <p:nvPr/>
        </p:nvSpPr>
        <p:spPr>
          <a:xfrm rot="5400000">
            <a:off x="1361880" y="3209040"/>
            <a:ext cx="172800" cy="1486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3" name="组合 48"/>
          <p:cNvGrpSpPr/>
          <p:nvPr/>
        </p:nvGrpSpPr>
        <p:grpSpPr>
          <a:xfrm>
            <a:off x="-33840" y="498960"/>
            <a:ext cx="12238200" cy="5920560"/>
            <a:chOff x="-33840" y="498960"/>
            <a:chExt cx="12238200" cy="5920560"/>
          </a:xfrm>
        </p:grpSpPr>
        <p:sp>
          <p:nvSpPr>
            <p:cNvPr id="334" name="直接连接符 73"/>
            <p:cNvSpPr/>
            <p:nvPr/>
          </p:nvSpPr>
          <p:spPr>
            <a:xfrm>
              <a:off x="3980880" y="498960"/>
              <a:ext cx="822348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35" name="组合 77"/>
            <p:cNvGrpSpPr/>
            <p:nvPr/>
          </p:nvGrpSpPr>
          <p:grpSpPr>
            <a:xfrm>
              <a:off x="11461680" y="6215760"/>
              <a:ext cx="193320" cy="203760"/>
              <a:chOff x="11461680" y="6215760"/>
              <a:chExt cx="193320" cy="203760"/>
            </a:xfrm>
          </p:grpSpPr>
          <p:sp>
            <p:nvSpPr>
              <p:cNvPr id="336" name="椭圆 81"/>
              <p:cNvSpPr/>
              <p:nvPr/>
            </p:nvSpPr>
            <p:spPr>
              <a:xfrm>
                <a:off x="114616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7" name="椭圆 82"/>
              <p:cNvSpPr/>
              <p:nvPr/>
            </p:nvSpPr>
            <p:spPr>
              <a:xfrm>
                <a:off x="1153008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8" name="椭圆 83"/>
              <p:cNvSpPr/>
              <p:nvPr/>
            </p:nvSpPr>
            <p:spPr>
              <a:xfrm>
                <a:off x="11598840" y="62157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9" name="椭圆 84"/>
              <p:cNvSpPr/>
              <p:nvPr/>
            </p:nvSpPr>
            <p:spPr>
              <a:xfrm>
                <a:off x="114616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0" name="椭圆 85"/>
              <p:cNvSpPr/>
              <p:nvPr/>
            </p:nvSpPr>
            <p:spPr>
              <a:xfrm>
                <a:off x="1153008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1" name="椭圆 86"/>
              <p:cNvSpPr/>
              <p:nvPr/>
            </p:nvSpPr>
            <p:spPr>
              <a:xfrm>
                <a:off x="11598840" y="62895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2" name="椭圆 87"/>
              <p:cNvSpPr/>
              <p:nvPr/>
            </p:nvSpPr>
            <p:spPr>
              <a:xfrm>
                <a:off x="114616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3" name="椭圆 88"/>
              <p:cNvSpPr/>
              <p:nvPr/>
            </p:nvSpPr>
            <p:spPr>
              <a:xfrm>
                <a:off x="1153008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4" name="椭圆 89"/>
              <p:cNvSpPr/>
              <p:nvPr/>
            </p:nvSpPr>
            <p:spPr>
              <a:xfrm>
                <a:off x="11598840" y="6363360"/>
                <a:ext cx="56160" cy="56160"/>
              </a:xfrm>
              <a:prstGeom prst="ellipse">
                <a:avLst/>
              </a:prstGeom>
              <a:solidFill>
                <a:srgbClr val="1E3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45" name="直接连接符 78"/>
            <p:cNvSpPr/>
            <p:nvPr/>
          </p:nvSpPr>
          <p:spPr>
            <a:xfrm>
              <a:off x="-33840" y="6391800"/>
              <a:ext cx="9335520" cy="360"/>
            </a:xfrm>
            <a:prstGeom prst="line">
              <a:avLst/>
            </a:prstGeom>
            <a:ln w="127000">
              <a:solidFill>
                <a:srgbClr val="2D7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499</Words>
  <Application>Microsoft Office PowerPoint</Application>
  <PresentationFormat>Custom</PresentationFormat>
  <Paragraphs>45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PowerPoint Presentation</vt:lpstr>
      <vt:lpstr>Tudjon meg többet a TLG sorozatú HYRITE LED tápegységeink legújabb funkcióiról.   Ezeket az innovációkat arra tervezték, hogy továbbfejlesztett LED-es világítási megoldásokat kínáljanak különféle alkalmazásokhoz. Vágjunk is bele.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Összefoglalva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外销部-徐颖仪</dc:creator>
  <dc:description/>
  <cp:lastModifiedBy>Asus</cp:lastModifiedBy>
  <cp:revision>35</cp:revision>
  <dcterms:created xsi:type="dcterms:W3CDTF">2023-08-29T12:35:31Z</dcterms:created>
  <dcterms:modified xsi:type="dcterms:W3CDTF">2023-10-27T10:30:05Z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宽屏</vt:lpwstr>
  </property>
  <property fmtid="{D5CDD505-2E9C-101B-9397-08002B2CF9AE}" pid="4" name="Slides">
    <vt:i4>11</vt:i4>
  </property>
</Properties>
</file>